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 autoCompressPictures="0">
  <p:sldMasterIdLst>
    <p:sldMasterId id="2147483648" r:id="rId4"/>
  </p:sldMasterIdLst>
  <p:notesMasterIdLst>
    <p:notesMasterId r:id="rId17"/>
  </p:notesMasterIdLst>
  <p:sldIdLst>
    <p:sldId id="271" r:id="rId5"/>
    <p:sldId id="257" r:id="rId6"/>
    <p:sldId id="258" r:id="rId7"/>
    <p:sldId id="259" r:id="rId8"/>
    <p:sldId id="260" r:id="rId9"/>
    <p:sldId id="261" r:id="rId10"/>
    <p:sldId id="270" r:id="rId11"/>
    <p:sldId id="263" r:id="rId12"/>
    <p:sldId id="264" r:id="rId13"/>
    <p:sldId id="265" r:id="rId14"/>
    <p:sldId id="266" r:id="rId15"/>
    <p:sldId id="267" r:id="rId16"/>
  </p:sldIdLst>
  <p:sldSz cx="12801600" cy="9601200" type="A3"/>
  <p:notesSz cx="9945688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o/d0ImVntCOYTKrbJgjyjgblE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C5"/>
    <a:srgbClr val="8097C0"/>
    <a:srgbClr val="ABB9D6"/>
    <a:srgbClr val="0B578F"/>
    <a:srgbClr val="DBBD8B"/>
    <a:srgbClr val="E8D4B3"/>
    <a:srgbClr val="BB8A2D"/>
    <a:srgbClr val="FEE193"/>
    <a:srgbClr val="FFEDBC"/>
    <a:srgbClr val="FEC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E6C754-F6D8-4C68-BD44-68922CAF0619}">
  <a:tblStyle styleId="{B5E6C754-F6D8-4C68-BD44-68922CAF0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סגנון ערכת נושא 1 - הדגשה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930" autoAdjust="0"/>
    <p:restoredTop sz="96247" autoAdjust="0"/>
  </p:normalViewPr>
  <p:slideViewPr>
    <p:cSldViewPr snapToGrid="0">
      <p:cViewPr varScale="1">
        <p:scale>
          <a:sx n="43" d="100"/>
          <a:sy n="43" d="100"/>
        </p:scale>
        <p:origin x="1268" y="5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57925" y="514350"/>
            <a:ext cx="66307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" name="Google Shape;2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994550" y="3257550"/>
            <a:ext cx="7956525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Calibri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/>
            </a:lvl1pPr>
            <a:lvl2pPr lvl="1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3pPr>
            <a:lvl4pPr lvl="3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4pPr>
            <a:lvl5pPr lvl="4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5pPr>
            <a:lvl6pPr lvl="5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6pPr>
            <a:lvl7pPr lvl="6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7pPr>
            <a:lvl8pPr lvl="7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8pPr>
            <a:lvl9pPr lvl="8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6473032" y="3199289"/>
            <a:ext cx="8136573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872332" y="518954"/>
            <a:ext cx="8136573" cy="812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003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Calibri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520"/>
              <a:buNone/>
              <a:defRPr sz="252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80110" y="2555875"/>
            <a:ext cx="544068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480810" y="2555875"/>
            <a:ext cx="544068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81779" y="3507105"/>
            <a:ext cx="5415676" cy="515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480811" y="2353628"/>
            <a:ext cx="5442347" cy="115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480811" y="3507105"/>
            <a:ext cx="5442347" cy="515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0"/>
              <a:buFont typeface="Calibri"/>
              <a:buNone/>
              <a:defRPr sz="44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442347" y="1382397"/>
            <a:ext cx="6480810" cy="682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1308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480"/>
              <a:buChar char="•"/>
              <a:defRPr sz="4480"/>
            </a:lvl1pPr>
            <a:lvl2pPr marL="914400" lvl="1" indent="-477519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920"/>
              <a:buChar char="•"/>
              <a:defRPr sz="3920"/>
            </a:lvl2pPr>
            <a:lvl3pPr marL="1371600" lvl="2" indent="-44196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3pPr>
            <a:lvl4pPr marL="1828800" lvl="3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marL="3200400" lvl="6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marL="3657600" lvl="7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marL="4114800" lvl="8" indent="-406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81778" y="2880360"/>
            <a:ext cx="4128849" cy="533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  <a:defRPr sz="196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0"/>
              <a:buFont typeface="Calibri"/>
              <a:buNone/>
              <a:defRPr sz="44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442347" y="1382397"/>
            <a:ext cx="6480810" cy="682307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81778" y="2880360"/>
            <a:ext cx="4128849" cy="5336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  <a:defRPr sz="196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354864" y="81122"/>
            <a:ext cx="6091873" cy="1104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60"/>
              <a:buFont typeface="Calibri"/>
              <a:buNone/>
              <a:defRPr sz="6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7751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920"/>
              <a:buFont typeface="Arial"/>
              <a:buChar char="•"/>
              <a:defRPr sz="3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196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8619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862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4556508-3865-A219-9265-2B75A48DC551}"/>
              </a:ext>
            </a:extLst>
          </p:cNvPr>
          <p:cNvGrpSpPr/>
          <p:nvPr/>
        </p:nvGrpSpPr>
        <p:grpSpPr>
          <a:xfrm>
            <a:off x="531035" y="735639"/>
            <a:ext cx="11772396" cy="8597526"/>
            <a:chOff x="531035" y="735639"/>
            <a:chExt cx="11772396" cy="8597526"/>
          </a:xfrm>
        </p:grpSpPr>
        <p:graphicFrame>
          <p:nvGraphicFramePr>
            <p:cNvPr id="9" name="Google Shape;90;p1">
              <a:extLst>
                <a:ext uri="{FF2B5EF4-FFF2-40B4-BE49-F238E27FC236}">
                  <a16:creationId xmlns:a16="http://schemas.microsoft.com/office/drawing/2014/main" id="{54A58F85-F04A-3B07-D94E-5E9FDC8F846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58223625"/>
                </p:ext>
              </p:extLst>
            </p:nvPr>
          </p:nvGraphicFramePr>
          <p:xfrm>
            <a:off x="531035" y="2683806"/>
            <a:ext cx="11772250" cy="585216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6817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שבת</a:t>
                        </a:r>
                        <a:endParaRPr sz="22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4712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4712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חמישי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4712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22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רביעי</a:t>
                        </a:r>
                        <a:endParaRPr kumimoji="0" lang="he-IL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4712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22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שלישי</a:t>
                        </a:r>
                        <a:endParaRPr kumimoji="0" lang="he-IL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0" marT="0" marB="0" anchor="ctr">
                      <a:lnL w="9525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4712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22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שני</a:t>
                        </a:r>
                        <a:endParaRPr kumimoji="0" lang="he-IL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4712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22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ראשון</a:t>
                        </a:r>
                        <a:endParaRPr kumimoji="0" lang="he-IL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4712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6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CBEA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5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4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3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 1 ספטמבר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י"ג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CBEA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י"ב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י"א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י'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ט'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ח' אלול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CBEA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13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CBEA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12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11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10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9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8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7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כ'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CBEA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י"ט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י"ח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י"ז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ט"ז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ט"ו</a:t>
                        </a:r>
                        <a:endParaRPr lang="he-IL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י"ד</a:t>
                        </a:r>
                        <a:endParaRPr lang="he-IL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CBEA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0" i="0" u="none" strike="noStrike" cap="none" dirty="0">
                            <a:solidFill>
                              <a:srgbClr val="CCCCC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65911"/>
                            </a:solidFill>
                            <a:highlight>
                              <a:schemeClr val="lt1"/>
                            </a:highlight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2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20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CBEA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19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18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17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16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15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14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כ"ז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CBEA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כ"ו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כ"ה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כ"ד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כ"ג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כ"ב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כ"א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3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CBEA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3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3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kumimoji="0" lang="he-IL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3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200" b="0" i="0" u="none" strike="noStrike" cap="none" dirty="0">
                            <a:solidFill>
                              <a:srgbClr val="CCCCC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200" b="0" i="0" u="none" strike="noStrike" cap="none" dirty="0">
                            <a:solidFill>
                              <a:srgbClr val="CCCCC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AD47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22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21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כ"ט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33C0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כ"ח</a:t>
                        </a: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8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18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ערב ראש השנה</a:t>
                        </a:r>
                        <a:endParaRPr kumimoji="0" lang="he-IL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</a:tbl>
            </a:graphicData>
          </a:graphic>
        </p:graphicFrame>
        <p:sp>
          <p:nvSpPr>
            <p:cNvPr id="7" name="Google Shape;258;p12">
              <a:extLst>
                <a:ext uri="{FF2B5EF4-FFF2-40B4-BE49-F238E27FC236}">
                  <a16:creationId xmlns:a16="http://schemas.microsoft.com/office/drawing/2014/main" id="{8C415ADA-C77B-C871-8E73-5CA68B86E539}"/>
                </a:ext>
              </a:extLst>
            </p:cNvPr>
            <p:cNvSpPr/>
            <p:nvPr/>
          </p:nvSpPr>
          <p:spPr>
            <a:xfrm>
              <a:off x="1537430" y="8872438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" name="Google Shape;259;p12">
              <a:extLst>
                <a:ext uri="{FF2B5EF4-FFF2-40B4-BE49-F238E27FC236}">
                  <a16:creationId xmlns:a16="http://schemas.microsoft.com/office/drawing/2014/main" id="{38A9DA01-6CCC-A6D0-25D6-DDC543AC473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008049" y="8888005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DB4C2F-224D-07E0-285D-C565775F8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035" y="735639"/>
              <a:ext cx="11772396" cy="1932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4927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8FC7C08-2372-E49E-4128-31BD722E022A}"/>
              </a:ext>
            </a:extLst>
          </p:cNvPr>
          <p:cNvGrpSpPr/>
          <p:nvPr/>
        </p:nvGrpSpPr>
        <p:grpSpPr>
          <a:xfrm>
            <a:off x="480332" y="532844"/>
            <a:ext cx="11790686" cy="8963159"/>
            <a:chOff x="480332" y="532844"/>
            <a:chExt cx="11790686" cy="8963159"/>
          </a:xfrm>
        </p:grpSpPr>
        <p:graphicFrame>
          <p:nvGraphicFramePr>
            <p:cNvPr id="222" name="Google Shape;222;p10"/>
            <p:cNvGraphicFramePr/>
            <p:nvPr>
              <p:extLst>
                <p:ext uri="{D42A27DB-BD31-4B8C-83A1-F6EECF244321}">
                  <p14:modId xmlns:p14="http://schemas.microsoft.com/office/powerpoint/2010/main" val="3979584786"/>
                </p:ext>
              </p:extLst>
            </p:nvPr>
          </p:nvGraphicFramePr>
          <p:xfrm>
            <a:off x="498768" y="2597196"/>
            <a:ext cx="11772250" cy="6389385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17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ראשון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8B18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שני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8B18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שלישי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8B18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רביעי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8B18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חמישי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8B18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שישי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8B18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שבת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8B18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01575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17 מאי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18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19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20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21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22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23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01575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א' סיון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ב</a:t>
                        </a: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ג'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ד</a:t>
                        </a: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</a:t>
                        </a: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ו</a:t>
                        </a: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ז'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01575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ערב שבועות </a:t>
                        </a:r>
                        <a:endParaRPr sz="1800" b="1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שבועות</a:t>
                        </a:r>
                        <a:endParaRPr sz="1800" b="1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6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r>
                          <a:rPr lang="he-IL" sz="16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אסרו חג</a:t>
                        </a:r>
                        <a:endParaRPr lang="he-IL" sz="12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01575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24</a:t>
                        </a:r>
                        <a:endParaRPr lang="he-IL"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25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26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27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28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29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30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01575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ח'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</a:t>
                        </a: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</a:t>
                        </a: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י"א</a:t>
                        </a: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י"ב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י"ג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י"ד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01575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7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7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2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01575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31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 יוני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4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5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6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01575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ט"ו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ט"ז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י"ז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י"ח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י"ט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כ'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כ"א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01575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2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01575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7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8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9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10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11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12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13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01575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כ"ב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כ"ג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כ"ד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כ"ה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כ"ו</a:t>
                        </a:r>
                        <a:r>
                          <a:rPr lang="en-US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כ"ז </a:t>
                        </a:r>
                        <a:endParaRPr lang="he-IL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כ"ח </a:t>
                        </a:r>
                        <a:endParaRPr lang="he-IL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01575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01575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14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15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en-US"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en-US"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401575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כ"ט </a:t>
                        </a:r>
                        <a:endParaRPr lang="he-IL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A9895A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ל'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800" b="1" i="0" u="none" strike="noStrike" cap="none" dirty="0">
                          <a:solidFill>
                            <a:srgbClr val="A9895A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01575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C8B187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  <p:sp>
          <p:nvSpPr>
            <p:cNvPr id="2" name="Google Shape;258;p12">
              <a:extLst>
                <a:ext uri="{FF2B5EF4-FFF2-40B4-BE49-F238E27FC236}">
                  <a16:creationId xmlns:a16="http://schemas.microsoft.com/office/drawing/2014/main" id="{95601BA2-A8D4-FC28-A77B-A9888B6FF986}"/>
                </a:ext>
              </a:extLst>
            </p:cNvPr>
            <p:cNvSpPr/>
            <p:nvPr/>
          </p:nvSpPr>
          <p:spPr>
            <a:xfrm>
              <a:off x="1537430" y="9035276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" name="Google Shape;259;p12">
              <a:extLst>
                <a:ext uri="{FF2B5EF4-FFF2-40B4-BE49-F238E27FC236}">
                  <a16:creationId xmlns:a16="http://schemas.microsoft.com/office/drawing/2014/main" id="{6CB84F64-CCE9-8AA6-B82D-6297C6030E3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8049" y="9050843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7682AF0-80C1-227A-043A-D77D8DB3E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332" y="532844"/>
              <a:ext cx="11790686" cy="20606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65EBD60-C25C-E547-4040-6C0EE6556FB9}"/>
              </a:ext>
            </a:extLst>
          </p:cNvPr>
          <p:cNvGrpSpPr/>
          <p:nvPr/>
        </p:nvGrpSpPr>
        <p:grpSpPr>
          <a:xfrm>
            <a:off x="514675" y="552156"/>
            <a:ext cx="11778493" cy="8918795"/>
            <a:chOff x="514675" y="552156"/>
            <a:chExt cx="11778493" cy="8918795"/>
          </a:xfrm>
        </p:grpSpPr>
        <p:graphicFrame>
          <p:nvGraphicFramePr>
            <p:cNvPr id="246" name="Google Shape;246;p11"/>
            <p:cNvGraphicFramePr/>
            <p:nvPr>
              <p:extLst>
                <p:ext uri="{D42A27DB-BD31-4B8C-83A1-F6EECF244321}">
                  <p14:modId xmlns:p14="http://schemas.microsoft.com/office/powerpoint/2010/main" val="206339392"/>
                </p:ext>
              </p:extLst>
            </p:nvPr>
          </p:nvGraphicFramePr>
          <p:xfrm>
            <a:off x="514675" y="2557914"/>
            <a:ext cx="11772250" cy="6347265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17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ראשון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D96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שני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D96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שלישי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D96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רביעי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D96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חמישי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D96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D96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שבת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D96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en-US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16 יוני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17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18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19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20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א' </a:t>
                        </a:r>
                        <a:r>
                          <a:rPr lang="he-IL" sz="1800" b="1" i="0" u="none" strike="noStrike" cap="none" dirty="0">
                            <a:solidFill>
                              <a:srgbClr val="FFE699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תמוז</a:t>
                        </a:r>
                        <a:endParaRPr lang="he-IL" sz="1800" b="1" i="0" u="none" strike="noStrike" cap="none" dirty="0">
                          <a:solidFill>
                            <a:srgbClr val="FFE699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ב</a:t>
                        </a: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ג</a:t>
                        </a: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ד</a:t>
                        </a: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</a:t>
                        </a: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 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21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22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23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24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25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26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27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ו</a:t>
                        </a: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ז</a:t>
                        </a: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ח'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</a:t>
                        </a: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</a:t>
                        </a: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י"א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י"ב</a:t>
                        </a: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28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29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30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 יולי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4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</a:t>
                        </a: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ג</a:t>
                        </a: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י"ד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ט"ו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ט"ז</a:t>
                        </a: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י"ז</a:t>
                        </a: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י"ח</a:t>
                        </a: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י"ט</a:t>
                        </a: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r>
                          <a:rPr lang="he-IL" sz="14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צום שבעה עשר בתמוז</a:t>
                        </a: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5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6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7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8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9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10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11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</a:t>
                        </a: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כ"א</a:t>
                        </a: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כ"ב</a:t>
                        </a: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כ"ג</a:t>
                        </a: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כ"ד</a:t>
                        </a: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כ"ה</a:t>
                        </a: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כ"ו</a:t>
                        </a:r>
                        <a:r>
                          <a:rPr lang="en-US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4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4F4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12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13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69638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14</a:t>
                        </a:r>
                        <a:endParaRPr lang="en-US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325721924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כ"ז </a:t>
                        </a:r>
                        <a:endParaRPr lang="he-IL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כ"ח </a:t>
                        </a:r>
                        <a:endParaRPr lang="he-IL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A152B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כ"ט </a:t>
                        </a:r>
                        <a:endParaRPr lang="he-IL" sz="1800" b="1" i="0" u="none" strike="noStrike" cap="none" dirty="0">
                          <a:solidFill>
                            <a:srgbClr val="CA152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3152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2449063886"/>
                    </a:ext>
                  </a:extLst>
                </a:tr>
                <a:tr h="398767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EBA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E69638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FFE69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3844451365"/>
                    </a:ext>
                  </a:extLst>
                </a:tr>
              </a:tbl>
            </a:graphicData>
          </a:graphic>
        </p:graphicFrame>
        <p:sp>
          <p:nvSpPr>
            <p:cNvPr id="5" name="Google Shape;258;p12">
              <a:extLst>
                <a:ext uri="{FF2B5EF4-FFF2-40B4-BE49-F238E27FC236}">
                  <a16:creationId xmlns:a16="http://schemas.microsoft.com/office/drawing/2014/main" id="{C6D68FAF-8C36-1DDC-E9EE-2A1812328F7A}"/>
                </a:ext>
              </a:extLst>
            </p:cNvPr>
            <p:cNvSpPr/>
            <p:nvPr/>
          </p:nvSpPr>
          <p:spPr>
            <a:xfrm>
              <a:off x="1537430" y="9010224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259;p12">
              <a:extLst>
                <a:ext uri="{FF2B5EF4-FFF2-40B4-BE49-F238E27FC236}">
                  <a16:creationId xmlns:a16="http://schemas.microsoft.com/office/drawing/2014/main" id="{1E318333-22B6-A5AF-51C4-64C5616F430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8049" y="9025791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2F7F180-F743-3DD2-C8F1-D21CD9F31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675" y="552156"/>
              <a:ext cx="11778493" cy="20057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E4F19A4-FC2B-6DCB-863B-91056994C03D}"/>
              </a:ext>
            </a:extLst>
          </p:cNvPr>
          <p:cNvGrpSpPr/>
          <p:nvPr/>
        </p:nvGrpSpPr>
        <p:grpSpPr>
          <a:xfrm>
            <a:off x="470106" y="234539"/>
            <a:ext cx="11772396" cy="9311568"/>
            <a:chOff x="470106" y="234539"/>
            <a:chExt cx="11772396" cy="9311568"/>
          </a:xfrm>
        </p:grpSpPr>
        <p:graphicFrame>
          <p:nvGraphicFramePr>
            <p:cNvPr id="261" name="Google Shape;261;p12"/>
            <p:cNvGraphicFramePr/>
            <p:nvPr>
              <p:extLst>
                <p:ext uri="{D42A27DB-BD31-4B8C-83A1-F6EECF244321}">
                  <p14:modId xmlns:p14="http://schemas.microsoft.com/office/powerpoint/2010/main" val="955195538"/>
                </p:ext>
              </p:extLst>
            </p:nvPr>
          </p:nvGraphicFramePr>
          <p:xfrm>
            <a:off x="470252" y="2415305"/>
            <a:ext cx="11772250" cy="6583680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17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ראשון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9FE6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שני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9FE6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שלישי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9FE6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רביעי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9FE6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חמישי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9FE6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9FE6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שבת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9FE6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15 יולי</a:t>
                        </a:r>
                        <a:endParaRPr lang="en-US"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16</a:t>
                        </a:r>
                        <a:endParaRPr lang="en-US"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17</a:t>
                        </a:r>
                        <a:endParaRPr lang="en-US"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18</a:t>
                        </a:r>
                        <a:endParaRPr lang="en-US"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א' אב</a:t>
                        </a:r>
                        <a:endParaRPr lang="he-IL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ב</a:t>
                        </a: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ג</a:t>
                        </a: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ד</a:t>
                        </a: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19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20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21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22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23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24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25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ה'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ו'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ז'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</a:t>
                        </a: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</a:t>
                        </a: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</a:t>
                        </a: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י"א</a:t>
                        </a: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r>
                          <a:rPr lang="he-IL" sz="14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צום</a:t>
                        </a: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he-IL" sz="14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תשעה באב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26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27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28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29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30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31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 אוגוסט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י"ב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י"ג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י"ד</a:t>
                        </a:r>
                        <a:endParaRPr lang="he-IL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ט"ו</a:t>
                        </a: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ט"ז</a:t>
                        </a: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י"ז</a:t>
                        </a: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י"ח</a:t>
                        </a: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3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4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5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6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7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8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י"ט</a:t>
                        </a: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</a:t>
                        </a: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כ"א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כ"ב</a:t>
                        </a: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כ"ג</a:t>
                        </a: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כ"ד</a:t>
                        </a: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כ"ה</a:t>
                        </a: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7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8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9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10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11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12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13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14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15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9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כ"ו</a:t>
                        </a: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כ"ז</a:t>
                        </a: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כ"ח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כ"ט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ל'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א' אלול</a:t>
                        </a:r>
                        <a:endParaRPr lang="he-IL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ב</a:t>
                        </a: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20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FFD96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2D8F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21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16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17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18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19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20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21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22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483184124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ג</a:t>
                        </a: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ד</a:t>
                        </a: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</a:t>
                        </a: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ו'</a:t>
                        </a:r>
                        <a:endParaRPr lang="he-IL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ז'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ח'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ט'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684318478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20086436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23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24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25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26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27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28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29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794077958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</a:t>
                        </a: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י"א</a:t>
                        </a: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י"ב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י"ג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י"ד</a:t>
                        </a:r>
                        <a:endParaRPr lang="he-IL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ט"ו</a:t>
                        </a:r>
                        <a:endParaRPr lang="he-IL"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ט"ז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656909044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2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097943601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30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BC2E6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31</a:t>
                        </a:r>
                        <a:endParaRPr sz="1600" b="1" i="0" u="none" strike="noStrike" cap="none" dirty="0">
                          <a:solidFill>
                            <a:srgbClr val="9BC2E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68714496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י"ז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י"ח</a:t>
                        </a:r>
                        <a:endParaRPr sz="18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3205478222"/>
                    </a:ext>
                  </a:extLst>
                </a:tr>
                <a:tr h="1828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9FE6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9FE6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3910566633"/>
                    </a:ext>
                  </a:extLst>
                </a:tr>
              </a:tbl>
            </a:graphicData>
          </a:graphic>
        </p:graphicFrame>
        <p:sp>
          <p:nvSpPr>
            <p:cNvPr id="9" name="Google Shape;258;p12">
              <a:extLst>
                <a:ext uri="{FF2B5EF4-FFF2-40B4-BE49-F238E27FC236}">
                  <a16:creationId xmlns:a16="http://schemas.microsoft.com/office/drawing/2014/main" id="{A1FD5716-9485-2501-A137-8A7BACE8E6F2}"/>
                </a:ext>
              </a:extLst>
            </p:cNvPr>
            <p:cNvSpPr/>
            <p:nvPr/>
          </p:nvSpPr>
          <p:spPr>
            <a:xfrm>
              <a:off x="1537430" y="9085380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259;p12">
              <a:extLst>
                <a:ext uri="{FF2B5EF4-FFF2-40B4-BE49-F238E27FC236}">
                  <a16:creationId xmlns:a16="http://schemas.microsoft.com/office/drawing/2014/main" id="{B8F273C0-FC91-6C64-DB50-47EAACB10BE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8049" y="9100947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3FC8AC-2381-332B-D6B4-959539A09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106" y="234539"/>
              <a:ext cx="11772396" cy="22557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66D882A-20ED-6AFE-CDE2-ED60B6A0EFC8}"/>
              </a:ext>
            </a:extLst>
          </p:cNvPr>
          <p:cNvGrpSpPr/>
          <p:nvPr/>
        </p:nvGrpSpPr>
        <p:grpSpPr>
          <a:xfrm>
            <a:off x="508430" y="317180"/>
            <a:ext cx="11778493" cy="9228927"/>
            <a:chOff x="508430" y="317180"/>
            <a:chExt cx="11778493" cy="9228927"/>
          </a:xfrm>
        </p:grpSpPr>
        <p:pic>
          <p:nvPicPr>
            <p:cNvPr id="7" name="Picture 173" descr="זמנים">
              <a:extLst>
                <a:ext uri="{FF2B5EF4-FFF2-40B4-BE49-F238E27FC236}">
                  <a16:creationId xmlns:a16="http://schemas.microsoft.com/office/drawing/2014/main" id="{E3E44850-1D7D-CA03-8D74-2E2603D6C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7091" y="7890297"/>
              <a:ext cx="91236" cy="9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0" name="Google Shape;94;p1">
              <a:extLst>
                <a:ext uri="{FF2B5EF4-FFF2-40B4-BE49-F238E27FC236}">
                  <a16:creationId xmlns:a16="http://schemas.microsoft.com/office/drawing/2014/main" id="{DB123434-8AEE-E34F-3250-2EBAB288BA5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73455008"/>
                </p:ext>
              </p:extLst>
            </p:nvPr>
          </p:nvGraphicFramePr>
          <p:xfrm>
            <a:off x="514673" y="2530220"/>
            <a:ext cx="11772250" cy="6540235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17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ראשון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3872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שני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3872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שלישי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3872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רביעי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3872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חמישי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3872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3872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שבת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3872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23 ספטמבר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24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25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26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27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296A84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296A84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א'</a:t>
                        </a: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800" b="1" i="0" u="none" strike="noStrike" cap="none" dirty="0" err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תשרי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ב</a:t>
                        </a: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ג</a:t>
                        </a: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ד'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ה'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300" b="1" i="0" u="none" strike="noStrike" cap="none" dirty="0">
                            <a:solidFill>
                              <a:srgbClr val="F2A37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/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/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 </a:t>
                        </a:r>
                        <a:r>
                          <a:rPr lang="en-US" sz="18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השנה</a:t>
                        </a:r>
                        <a:endParaRPr sz="1800" b="1" i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 </a:t>
                        </a:r>
                        <a:r>
                          <a:rPr lang="en-US" sz="18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השנה</a:t>
                        </a:r>
                        <a:endParaRPr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400" b="1" dirty="0">
                            <a:solidFill>
                              <a:srgbClr val="FFC5C5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צום גדליה</a:t>
                        </a:r>
                        <a:endParaRPr sz="1400" b="1" dirty="0">
                          <a:solidFill>
                            <a:srgbClr val="FFC5C5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52525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52525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28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29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30</a:t>
                        </a:r>
                        <a:endParaRPr lang="en-IL"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 אוקטובר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4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ו'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ז'</a:t>
                        </a: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ח'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ט'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י'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י"א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י"ב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98515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solidFill>
                            <a:srgbClr val="52525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FF8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300" b="1" i="0" u="none" strike="noStrike" cap="none" dirty="0">
                            <a:solidFill>
                              <a:srgbClr val="F2A37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r>
                          <a:rPr lang="he-IL" sz="18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ערב יום כיפור</a:t>
                        </a:r>
                        <a:endParaRPr sz="1800" b="1" i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יום כיפור</a:t>
                        </a:r>
                        <a:endParaRPr sz="1800" b="1" i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7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5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6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7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8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9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10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11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י"ג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י"ד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ט"ו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ט"ז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י"ז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י"ח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י"ט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FFA64D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r>
                          <a:rPr lang="he-IL" sz="18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ערב סוכות</a:t>
                        </a:r>
                        <a:endParaRPr sz="1800" b="1" i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סוכות</a:t>
                        </a:r>
                        <a:endParaRPr sz="1800" b="1" i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א </a:t>
                        </a:r>
                        <a:r>
                          <a:rPr lang="en-US" sz="14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חול</a:t>
                        </a:r>
                        <a:r>
                          <a:rPr lang="en-US" sz="14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4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המועד</a:t>
                        </a:r>
                        <a:endParaRPr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ב </a:t>
                        </a:r>
                        <a:r>
                          <a:rPr lang="en-US" sz="14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חול</a:t>
                        </a:r>
                        <a:r>
                          <a:rPr lang="en-US" sz="14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4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המועד</a:t>
                        </a:r>
                        <a:endParaRPr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4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ג </a:t>
                        </a:r>
                        <a:r>
                          <a:rPr lang="en-US" sz="14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חול</a:t>
                        </a:r>
                        <a:r>
                          <a:rPr lang="en-US" sz="14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4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המועד</a:t>
                        </a:r>
                        <a:endParaRPr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4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ד</a:t>
                        </a:r>
                        <a:r>
                          <a:rPr lang="en-US" sz="14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4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חול</a:t>
                        </a:r>
                        <a:r>
                          <a:rPr lang="en-US" sz="14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4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המועד</a:t>
                        </a:r>
                        <a:endParaRPr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12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13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14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15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16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17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18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כ'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כ"א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כ"ב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כ"ג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כ"ד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כ"ה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כ"ו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 </a:t>
                        </a:r>
                        <a:r>
                          <a:rPr lang="en-US" sz="14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חול</a:t>
                        </a:r>
                        <a:r>
                          <a:rPr lang="en-US" sz="14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4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המועד</a:t>
                        </a:r>
                        <a:endParaRPr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הושענא</a:t>
                        </a:r>
                        <a:r>
                          <a:rPr lang="en-US" sz="14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4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רבה</a:t>
                        </a:r>
                        <a:endParaRPr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שמחת</a:t>
                        </a:r>
                        <a:r>
                          <a:rPr lang="en-US" sz="18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800" b="1" i="0" u="none" strike="noStrike" cap="none" dirty="0" err="1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תורה</a:t>
                        </a:r>
                        <a:endParaRPr sz="1800" b="1" i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C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אסרו חג </a:t>
                        </a:r>
                        <a:endParaRPr lang="he-IL"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4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יום הזיכרון לחללי</a:t>
                        </a:r>
                        <a:br>
                          <a:rPr lang="en-US" sz="14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</a:br>
                        <a:r>
                          <a:rPr lang="he-IL" sz="1400" b="1" i="0" u="none" strike="noStrike" cap="none" dirty="0">
                            <a:solidFill>
                              <a:srgbClr val="525252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מלחמת חרבות ברזל</a:t>
                        </a:r>
                        <a:endParaRPr sz="14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4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300" b="0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EF5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19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20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21</a:t>
                        </a: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C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22</a:t>
                        </a:r>
                        <a:endParaRPr lang="en-IL"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en-IL"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כ"</a:t>
                        </a: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ז</a:t>
                        </a:r>
                        <a:r>
                          <a:rPr lang="en-US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כ"</a:t>
                        </a: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ח</a:t>
                        </a:r>
                        <a:r>
                          <a:rPr lang="en-US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כ"</a:t>
                        </a: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ט</a:t>
                        </a:r>
                        <a:r>
                          <a:rPr lang="en-US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ל'</a:t>
                        </a: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sz="1600" b="1" i="0" u="none" strike="noStrike" cap="none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52525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  <p:sp>
          <p:nvSpPr>
            <p:cNvPr id="2" name="Google Shape;258;p12">
              <a:extLst>
                <a:ext uri="{FF2B5EF4-FFF2-40B4-BE49-F238E27FC236}">
                  <a16:creationId xmlns:a16="http://schemas.microsoft.com/office/drawing/2014/main" id="{5F466FBC-B765-20D6-CD0B-5062AE10C7FF}"/>
                </a:ext>
              </a:extLst>
            </p:cNvPr>
            <p:cNvSpPr/>
            <p:nvPr/>
          </p:nvSpPr>
          <p:spPr>
            <a:xfrm>
              <a:off x="1537430" y="9085380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" name="Google Shape;259;p12">
              <a:extLst>
                <a:ext uri="{FF2B5EF4-FFF2-40B4-BE49-F238E27FC236}">
                  <a16:creationId xmlns:a16="http://schemas.microsoft.com/office/drawing/2014/main" id="{54A8CA9F-865A-B7FD-6708-23657E3690D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08049" y="9100947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260CDB-05B2-6F0C-24D1-D8C570734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430" y="317180"/>
              <a:ext cx="11778493" cy="22130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8CAF2D3-08CF-C11A-5BA1-E8512AC47997}"/>
              </a:ext>
            </a:extLst>
          </p:cNvPr>
          <p:cNvGrpSpPr/>
          <p:nvPr/>
        </p:nvGrpSpPr>
        <p:grpSpPr>
          <a:xfrm>
            <a:off x="238338" y="459365"/>
            <a:ext cx="12046740" cy="8936430"/>
            <a:chOff x="238338" y="459365"/>
            <a:chExt cx="12046740" cy="8936430"/>
          </a:xfrm>
        </p:grpSpPr>
        <p:graphicFrame>
          <p:nvGraphicFramePr>
            <p:cNvPr id="12" name="Google Shape;110;p2">
              <a:extLst>
                <a:ext uri="{FF2B5EF4-FFF2-40B4-BE49-F238E27FC236}">
                  <a16:creationId xmlns:a16="http://schemas.microsoft.com/office/drawing/2014/main" id="{FC792AFD-FD43-E9C0-0EB1-0BFC74EA9D0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08569791"/>
                </p:ext>
              </p:extLst>
            </p:nvPr>
          </p:nvGraphicFramePr>
          <p:xfrm>
            <a:off x="512828" y="2553849"/>
            <a:ext cx="11772250" cy="6263640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17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ראשון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D7D3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שני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D7D3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שלישי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D7D3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רביעי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ED7D3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חמישי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D7D3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D7D3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שבת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D7D3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833C0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23 אוקטובר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24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25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א</a:t>
                        </a: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 </a:t>
                        </a:r>
                        <a:r>
                          <a:rPr kumimoji="0" lang="en-US" sz="1800" b="1" i="0" u="none" strike="noStrike" kern="0" cap="none" spc="0" normalizeH="0" baseline="0" dirty="0" err="1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חשוון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ב'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ג</a:t>
                        </a: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26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27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28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29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30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31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 נובמבר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ד</a:t>
                        </a: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ה'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ו'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ז'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ח'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</a:t>
                        </a: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</a:t>
                        </a: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600" b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שעון חורף</a:t>
                        </a:r>
                        <a:endParaRPr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4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5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6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7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8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en-US" sz="1800" b="1" i="0" u="none" strike="noStrike" kern="0" cap="none" spc="0" normalizeH="0" baseline="0" dirty="0" err="1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י"א</a:t>
                        </a: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י"ב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י"ג</a:t>
                        </a:r>
                      </a:p>
                    </a:txBody>
                    <a:tcPr marL="0" marR="72000" marT="0" marB="0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י"ד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ט"ו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ט"ז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י"ז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1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יום הזיכרון ליצחק רבין</a:t>
                        </a:r>
                        <a:endParaRPr sz="14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2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9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10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11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12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13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14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15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en-US" sz="1800" b="1" i="0" u="none" strike="noStrike" kern="0" cap="none" spc="0" normalizeH="0" baseline="0" dirty="0" err="1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י"ח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en-US" sz="1800" b="1" i="0" u="none" strike="noStrike" kern="0" cap="none" spc="0" normalizeH="0" baseline="0" dirty="0" err="1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י"ט</a:t>
                        </a: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כ'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כ"א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כ"ב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en-US" sz="1800" b="1" i="0" u="none" strike="noStrike" kern="0" cap="none" spc="0" normalizeH="0" baseline="0" dirty="0" err="1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כ"ג</a:t>
                        </a: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en-US" sz="1800" b="1" i="0" u="none" strike="noStrike" kern="0" cap="none" spc="0" normalizeH="0" baseline="0" dirty="0" err="1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כ"ד</a:t>
                        </a: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E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16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17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18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19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FF99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20</a:t>
                        </a: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FF99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574919968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en-US" sz="1800" b="1" i="0" u="none" strike="noStrike" kern="0" cap="none" spc="0" normalizeH="0" baseline="0" dirty="0" err="1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כ"ה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en-US" sz="1800" b="1" i="0" u="none" strike="noStrike" kern="0" cap="none" spc="0" normalizeH="0" baseline="0" dirty="0" err="1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כ"ו</a:t>
                        </a: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כ"ז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</a:t>
                        </a: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</a:t>
                        </a:r>
                        <a:endParaRPr kumimoji="0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65911"/>
                            </a:solidFill>
                            <a:effectLst/>
                            <a:uLnTx/>
                            <a:uFillTx/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כ"ט </a:t>
                        </a:r>
                        <a:endParaRPr kumimoji="0" lang="he-IL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65911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800" b="1" i="0" u="none" strike="noStrike" cap="none" dirty="0">
                          <a:solidFill>
                            <a:srgbClr val="525252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367481411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ED7D3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5812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EF4023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חג הסיגד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608734888"/>
                    </a:ext>
                  </a:extLst>
                </a:tr>
              </a:tbl>
            </a:graphicData>
          </a:graphic>
        </p:graphicFrame>
        <p:sp>
          <p:nvSpPr>
            <p:cNvPr id="4" name="Google Shape;258;p12">
              <a:extLst>
                <a:ext uri="{FF2B5EF4-FFF2-40B4-BE49-F238E27FC236}">
                  <a16:creationId xmlns:a16="http://schemas.microsoft.com/office/drawing/2014/main" id="{58F7C608-6E5C-9E81-FB35-EBEC2D6B964D}"/>
                </a:ext>
              </a:extLst>
            </p:cNvPr>
            <p:cNvSpPr/>
            <p:nvPr/>
          </p:nvSpPr>
          <p:spPr>
            <a:xfrm>
              <a:off x="1537430" y="8935068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" name="Google Shape;259;p12">
              <a:extLst>
                <a:ext uri="{FF2B5EF4-FFF2-40B4-BE49-F238E27FC236}">
                  <a16:creationId xmlns:a16="http://schemas.microsoft.com/office/drawing/2014/main" id="{D4C63284-0B3E-D20C-7396-A317A3F79DF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8049" y="8950635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7EFD612-C9E9-EFC8-F9A8-B093F8B2C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338" y="459365"/>
              <a:ext cx="12046740" cy="20789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EA7A4EF-CDBD-7185-210D-F5703D5A3DC3}"/>
              </a:ext>
            </a:extLst>
          </p:cNvPr>
          <p:cNvGrpSpPr/>
          <p:nvPr/>
        </p:nvGrpSpPr>
        <p:grpSpPr>
          <a:xfrm>
            <a:off x="484043" y="360117"/>
            <a:ext cx="11802879" cy="9135886"/>
            <a:chOff x="484043" y="360117"/>
            <a:chExt cx="11802879" cy="9135886"/>
          </a:xfrm>
        </p:grpSpPr>
        <p:graphicFrame>
          <p:nvGraphicFramePr>
            <p:cNvPr id="140" name="Google Shape;140;p4"/>
            <p:cNvGraphicFramePr/>
            <p:nvPr>
              <p:extLst>
                <p:ext uri="{D42A27DB-BD31-4B8C-83A1-F6EECF244321}">
                  <p14:modId xmlns:p14="http://schemas.microsoft.com/office/powerpoint/2010/main" val="1885525149"/>
                </p:ext>
              </p:extLst>
            </p:nvPr>
          </p:nvGraphicFramePr>
          <p:xfrm>
            <a:off x="514672" y="2450332"/>
            <a:ext cx="11772250" cy="6537960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17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ראשון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BF8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שני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BF8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שלישי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BF8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רביעי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BF8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חמישי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BF8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BF8F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שבת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BF8F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en-US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en-US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en-US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21 נובמבר</a:t>
                        </a:r>
                        <a:endParaRPr lang="en-US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22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800" b="1" i="0" u="none" strike="noStrike" cap="none" dirty="0">
                          <a:solidFill>
                            <a:srgbClr val="806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800" b="1" i="0" u="none" strike="noStrike" cap="none" dirty="0">
                          <a:solidFill>
                            <a:srgbClr val="806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800" b="1" i="0" u="none" strike="noStrike" cap="none" dirty="0">
                          <a:solidFill>
                            <a:srgbClr val="806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800" b="1" i="0" u="none" strike="noStrike" cap="none" dirty="0">
                          <a:solidFill>
                            <a:srgbClr val="806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א' כסלו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ב'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23</a:t>
                        </a:r>
                        <a:endParaRPr lang="en-US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24</a:t>
                        </a:r>
                        <a:endParaRPr lang="en-US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25</a:t>
                        </a: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26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27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28</a:t>
                        </a:r>
                        <a:endParaRPr lang="en-US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29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ג' 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ד'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ה'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ו'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ז'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ט'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30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 דצמבר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3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4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5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6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י'</a:t>
                        </a:r>
                        <a:endParaRPr sz="1800" b="1" i="0" u="none" strike="noStrike" cap="none" dirty="0">
                          <a:solidFill>
                            <a:srgbClr val="806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י"א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י"ב</a:t>
                        </a:r>
                        <a:endParaRPr sz="1800" b="1" i="0" u="none" strike="noStrike" cap="none" dirty="0">
                          <a:solidFill>
                            <a:srgbClr val="806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י"ג</a:t>
                        </a:r>
                        <a:endParaRPr lang="he-IL" sz="1800" b="1" i="0" u="none" strike="noStrike" cap="none" dirty="0">
                          <a:solidFill>
                            <a:srgbClr val="806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י"ד</a:t>
                        </a:r>
                        <a:endParaRPr sz="1800" b="1" i="0" u="none" strike="noStrike" cap="none" dirty="0">
                          <a:solidFill>
                            <a:srgbClr val="806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ט"ו</a:t>
                        </a:r>
                        <a:endParaRPr sz="1800" b="1" i="0" u="none" strike="noStrike" cap="none" dirty="0">
                          <a:solidFill>
                            <a:srgbClr val="806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ט"ז</a:t>
                        </a:r>
                        <a:endParaRPr sz="1800" b="1" i="0" u="none" strike="noStrike" cap="none" dirty="0">
                          <a:solidFill>
                            <a:srgbClr val="806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7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8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9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10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11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12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13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י"ז</a:t>
                        </a:r>
                        <a:endParaRPr sz="1800" b="1" i="0" u="none" strike="noStrike" cap="none" dirty="0">
                          <a:solidFill>
                            <a:srgbClr val="806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י"ח</a:t>
                        </a:r>
                        <a:endParaRPr sz="1800" b="1" i="0" u="none" strike="noStrike" cap="none" dirty="0">
                          <a:solidFill>
                            <a:srgbClr val="806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י"ט</a:t>
                        </a:r>
                        <a:endParaRPr sz="1800" b="1" i="0" u="none" strike="noStrike" cap="none" dirty="0">
                          <a:solidFill>
                            <a:srgbClr val="806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כ'</a:t>
                        </a:r>
                        <a:endParaRPr sz="1800" b="1" i="0" u="none" strike="noStrike" cap="none" dirty="0">
                          <a:solidFill>
                            <a:srgbClr val="806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כ"א</a:t>
                        </a:r>
                        <a:r>
                          <a:rPr lang="en-US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806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כ"ב</a:t>
                        </a:r>
                        <a:endParaRPr sz="1800" b="1" i="0" u="none" strike="noStrike" cap="none" dirty="0">
                          <a:solidFill>
                            <a:srgbClr val="806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כ"ג</a:t>
                        </a:r>
                        <a:r>
                          <a:rPr lang="en-US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806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7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7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7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7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14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15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16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17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18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19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20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כ"ד</a:t>
                        </a:r>
                        <a:endParaRPr lang="he-IL" sz="1800" b="1" i="0" u="none" strike="noStrike" cap="none" dirty="0">
                          <a:solidFill>
                            <a:srgbClr val="806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כ"ה</a:t>
                        </a:r>
                        <a:endParaRPr lang="he-IL" sz="1800" b="1" i="0" u="none" strike="noStrike" cap="none" dirty="0">
                          <a:solidFill>
                            <a:srgbClr val="806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כ"ו</a:t>
                        </a:r>
                        <a:endParaRPr sz="1800" b="1" i="0" u="none" strike="noStrike" cap="none" dirty="0">
                          <a:solidFill>
                            <a:srgbClr val="806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כ"ז</a:t>
                        </a:r>
                        <a:endParaRPr sz="1800" b="1" i="0" u="none" strike="noStrike" cap="none" dirty="0">
                          <a:solidFill>
                            <a:srgbClr val="806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כ"ח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כ"ט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80600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ל'</a:t>
                        </a:r>
                        <a:endParaRPr sz="1800" b="1" i="0" u="none" strike="noStrike" cap="none" dirty="0">
                          <a:solidFill>
                            <a:srgbClr val="806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1148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7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ערב חנוכה</a:t>
                        </a:r>
                        <a:endParaRPr lang="he-IL" sz="17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חנוכה</a:t>
                        </a: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חנוכה</a:t>
                        </a:r>
                        <a:endParaRPr lang="he-IL"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חנוכה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3152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חנוכה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חנוכה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חנוכה</a:t>
                        </a: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  <p:sp>
          <p:nvSpPr>
            <p:cNvPr id="10" name="Google Shape;258;p12">
              <a:extLst>
                <a:ext uri="{FF2B5EF4-FFF2-40B4-BE49-F238E27FC236}">
                  <a16:creationId xmlns:a16="http://schemas.microsoft.com/office/drawing/2014/main" id="{3E9C5D5E-7AA0-E608-74B4-187E43CBB87F}"/>
                </a:ext>
              </a:extLst>
            </p:cNvPr>
            <p:cNvSpPr/>
            <p:nvPr/>
          </p:nvSpPr>
          <p:spPr>
            <a:xfrm>
              <a:off x="1537430" y="9035276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" name="Google Shape;259;p12">
              <a:extLst>
                <a:ext uri="{FF2B5EF4-FFF2-40B4-BE49-F238E27FC236}">
                  <a16:creationId xmlns:a16="http://schemas.microsoft.com/office/drawing/2014/main" id="{0A95D512-4BF8-47BD-2B6A-40C64548631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8049" y="9050843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022C27E-26B4-917D-2D45-3C2794385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043" y="360117"/>
              <a:ext cx="11802879" cy="20667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8B9CB7F-0559-B83F-0EA5-E9A4AA65B2DB}"/>
              </a:ext>
            </a:extLst>
          </p:cNvPr>
          <p:cNvGrpSpPr/>
          <p:nvPr/>
        </p:nvGrpSpPr>
        <p:grpSpPr>
          <a:xfrm>
            <a:off x="488051" y="430118"/>
            <a:ext cx="11833362" cy="9015781"/>
            <a:chOff x="488051" y="430118"/>
            <a:chExt cx="11833362" cy="9015781"/>
          </a:xfrm>
        </p:grpSpPr>
        <p:graphicFrame>
          <p:nvGraphicFramePr>
            <p:cNvPr id="145" name="Google Shape;145;p5"/>
            <p:cNvGraphicFramePr/>
            <p:nvPr>
              <p:extLst>
                <p:ext uri="{D42A27DB-BD31-4B8C-83A1-F6EECF244321}">
                  <p14:modId xmlns:p14="http://schemas.microsoft.com/office/powerpoint/2010/main" val="92526833"/>
                </p:ext>
              </p:extLst>
            </p:nvPr>
          </p:nvGraphicFramePr>
          <p:xfrm>
            <a:off x="488051" y="2500216"/>
            <a:ext cx="11829650" cy="6400260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99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99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99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99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99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995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99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ראשון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2F75B5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שני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2F75B5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שלישי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2F75B5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רביעי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2F75B5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חמישי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2F75B5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שישי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2F75B5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שבת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2F75B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21 דצמבר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22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23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24</a:t>
                        </a:r>
                        <a:endParaRPr lang="en-US"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25</a:t>
                        </a:r>
                        <a:endParaRPr lang="en-US"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26</a:t>
                        </a:r>
                        <a:endParaRPr lang="en-US"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27</a:t>
                        </a:r>
                        <a:endParaRPr lang="en-US"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א' </a:t>
                        </a:r>
                        <a:r>
                          <a:rPr lang="en-US" sz="1800" b="1" i="0" u="none" strike="noStrike" cap="none" dirty="0" err="1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טבת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ב</a:t>
                        </a:r>
                        <a:r>
                          <a:rPr lang="he-IL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ג</a:t>
                        </a:r>
                        <a:r>
                          <a:rPr lang="he-IL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ד'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</a:t>
                        </a:r>
                        <a:r>
                          <a:rPr lang="he-IL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ו</a:t>
                        </a:r>
                        <a:r>
                          <a:rPr lang="he-IL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ז'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4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חנוכה</a:t>
                        </a:r>
                        <a:endParaRPr sz="14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400" b="1" i="0" u="none" strike="noStrike" cap="none" dirty="0">
                            <a:solidFill>
                              <a:srgbClr val="C65911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חנוכה</a:t>
                        </a:r>
                        <a:endParaRPr sz="14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C6591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400" b="1" i="0" u="none" strike="noStrike" cap="none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CC66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28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29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30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31</a:t>
                        </a:r>
                        <a:endParaRPr lang="en-US"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 ינואר</a:t>
                        </a:r>
                        <a:endParaRPr lang="en-US"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</a:t>
                        </a:r>
                        <a:endParaRPr lang="en-US"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</a:t>
                        </a:r>
                        <a:endParaRPr lang="en-US"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ח'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ט'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י"א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י"ב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י"ג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י"ד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200" b="1" dirty="0">
                            <a:solidFill>
                              <a:srgbClr val="03407F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צום עשרה בטבת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100" b="1" i="0" u="none" strike="noStrike" cap="none" dirty="0">
                          <a:solidFill>
                            <a:srgbClr val="305496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4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5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6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7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8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9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10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ט"ו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ט"ז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י"ז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י"ח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י"ט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</a:t>
                        </a:r>
                        <a:r>
                          <a:rPr lang="he-IL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כ"א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CC66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2F75B5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30549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0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11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2F75B5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12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13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14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15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16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17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1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כ"ב</a:t>
                        </a:r>
                        <a:r>
                          <a:rPr lang="en-US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כ"ג</a:t>
                        </a:r>
                        <a:r>
                          <a:rPr lang="en-US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כ"ד</a:t>
                        </a:r>
                        <a:r>
                          <a:rPr lang="en-US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כ"ה</a:t>
                        </a:r>
                        <a:r>
                          <a:rPr lang="en-US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כ"ו</a:t>
                        </a:r>
                        <a:r>
                          <a:rPr lang="en-US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כ"ז</a:t>
                        </a:r>
                        <a:r>
                          <a:rPr lang="en-US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כ"ח</a:t>
                        </a: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300" dirty="0">
                          <a:solidFill>
                            <a:srgbClr val="30549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0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18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30549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30549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305496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2340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כ"ט </a:t>
                        </a:r>
                        <a:endParaRPr lang="he-IL"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2340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023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8299C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8299C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8299C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8299C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8299C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8299C1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0" i="0" u="none" strike="noStrike" cap="none" dirty="0">
                            <a:solidFill>
                              <a:srgbClr val="8299C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solidFill>
                            <a:srgbClr val="8299C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0" i="0" u="none" strike="noStrike" cap="none" dirty="0">
                            <a:solidFill>
                              <a:srgbClr val="8299C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solidFill>
                            <a:srgbClr val="8299C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8299C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solidFill>
                            <a:srgbClr val="8299C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  <p:sp>
          <p:nvSpPr>
            <p:cNvPr id="2" name="Google Shape;258;p12">
              <a:extLst>
                <a:ext uri="{FF2B5EF4-FFF2-40B4-BE49-F238E27FC236}">
                  <a16:creationId xmlns:a16="http://schemas.microsoft.com/office/drawing/2014/main" id="{EA5EE135-0996-B8F1-3FF8-639E67A87101}"/>
                </a:ext>
              </a:extLst>
            </p:cNvPr>
            <p:cNvSpPr/>
            <p:nvPr/>
          </p:nvSpPr>
          <p:spPr>
            <a:xfrm>
              <a:off x="1537430" y="8985172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" name="Google Shape;259;p12">
              <a:extLst>
                <a:ext uri="{FF2B5EF4-FFF2-40B4-BE49-F238E27FC236}">
                  <a16:creationId xmlns:a16="http://schemas.microsoft.com/office/drawing/2014/main" id="{3E011594-6CE8-4244-D9DE-1F34967CDDE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8049" y="9000739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91B8D5-1CD5-2B6A-C7D9-208783213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051" y="430118"/>
              <a:ext cx="11833362" cy="20545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01C601C-3D39-4731-4D82-1E697361EA63}"/>
              </a:ext>
            </a:extLst>
          </p:cNvPr>
          <p:cNvGrpSpPr/>
          <p:nvPr/>
        </p:nvGrpSpPr>
        <p:grpSpPr>
          <a:xfrm>
            <a:off x="418868" y="436202"/>
            <a:ext cx="11839458" cy="9009697"/>
            <a:chOff x="418868" y="436202"/>
            <a:chExt cx="11839458" cy="9009697"/>
          </a:xfrm>
        </p:grpSpPr>
        <p:graphicFrame>
          <p:nvGraphicFramePr>
            <p:cNvPr id="160" name="Google Shape;160;p6"/>
            <p:cNvGraphicFramePr/>
            <p:nvPr>
              <p:extLst>
                <p:ext uri="{D42A27DB-BD31-4B8C-83A1-F6EECF244321}">
                  <p14:modId xmlns:p14="http://schemas.microsoft.com/office/powerpoint/2010/main" val="2301776799"/>
                </p:ext>
              </p:extLst>
            </p:nvPr>
          </p:nvGraphicFramePr>
          <p:xfrm>
            <a:off x="447926" y="2551697"/>
            <a:ext cx="11810400" cy="6291636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72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72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72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720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720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720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720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ראשון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AC68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שני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AC68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שלישי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AC68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רביעי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AC68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חמישי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AC68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שישי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AC68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שבת</a:t>
                        </a:r>
                        <a:endParaRPr sz="2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AC688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95525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19 ינואר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20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21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22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23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24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95525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א'</a:t>
                        </a: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r>
                          <a:rPr lang="en-US" sz="1800" b="1" i="0" u="none" strike="noStrike" cap="none" dirty="0" err="1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שבט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ב</a:t>
                        </a: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ג</a:t>
                        </a: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ד</a:t>
                        </a: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</a:t>
                        </a: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ו'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95525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FF8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FF8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95525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25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26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27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28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29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30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31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95525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ז'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ח'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</a:t>
                        </a: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י'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י"א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י"ב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י"ג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95525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 פברואר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4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5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6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7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י"ד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ט"ו בשבט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ט"ז</a:t>
                        </a:r>
                        <a:r>
                          <a:rPr lang="en-US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י"ז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י"ח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י"ט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כ'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93192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9713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95525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8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9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10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11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12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13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4CAE3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14</a:t>
                        </a:r>
                        <a:endParaRPr sz="1600" b="1" i="0" u="none" strike="noStrike" cap="none" dirty="0">
                          <a:solidFill>
                            <a:srgbClr val="4CAE3C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395525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כ"א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כ"ב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כ"ג</a:t>
                        </a:r>
                        <a:r>
                          <a:rPr lang="en-US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כ"ד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כ"ה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כ"ו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כ"ז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395525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9D96D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9D96DE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12A9E2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solidFill>
                            <a:srgbClr val="12A9E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2EFD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395525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15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16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17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375623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395525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כ"ח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כ"ט</a:t>
                        </a:r>
                        <a:r>
                          <a:rPr lang="en-US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ל</a:t>
                        </a:r>
                        <a:r>
                          <a:rPr lang="en-US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r>
                          <a:rPr lang="he-IL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54823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395525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49713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יום המשפחה</a:t>
                        </a:r>
                        <a:endParaRPr sz="1800" b="1" i="0" u="none" strike="noStrike" cap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4971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7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00B05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  <p:sp>
          <p:nvSpPr>
            <p:cNvPr id="8" name="Google Shape;258;p12">
              <a:extLst>
                <a:ext uri="{FF2B5EF4-FFF2-40B4-BE49-F238E27FC236}">
                  <a16:creationId xmlns:a16="http://schemas.microsoft.com/office/drawing/2014/main" id="{236E58BD-AA62-781F-D5F5-D9CF7D1E2B00}"/>
                </a:ext>
              </a:extLst>
            </p:cNvPr>
            <p:cNvSpPr/>
            <p:nvPr/>
          </p:nvSpPr>
          <p:spPr>
            <a:xfrm>
              <a:off x="1537430" y="8985172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Google Shape;259;p12">
              <a:extLst>
                <a:ext uri="{FF2B5EF4-FFF2-40B4-BE49-F238E27FC236}">
                  <a16:creationId xmlns:a16="http://schemas.microsoft.com/office/drawing/2014/main" id="{F66C7AB3-3D8E-4014-1261-C391A58F89F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8049" y="9000739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FB66D23-710F-4201-53CF-FFFFFAC96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868" y="436202"/>
              <a:ext cx="11839458" cy="21154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3615E51-6ACD-82E3-A8A0-FE98BE2A1B19}"/>
              </a:ext>
            </a:extLst>
          </p:cNvPr>
          <p:cNvGrpSpPr/>
          <p:nvPr/>
        </p:nvGrpSpPr>
        <p:grpSpPr>
          <a:xfrm>
            <a:off x="508432" y="487615"/>
            <a:ext cx="11778493" cy="9008388"/>
            <a:chOff x="508432" y="487615"/>
            <a:chExt cx="11778493" cy="9008388"/>
          </a:xfrm>
        </p:grpSpPr>
        <p:graphicFrame>
          <p:nvGraphicFramePr>
            <p:cNvPr id="186" name="Google Shape;186;p7"/>
            <p:cNvGraphicFramePr/>
            <p:nvPr>
              <p:extLst>
                <p:ext uri="{D42A27DB-BD31-4B8C-83A1-F6EECF244321}">
                  <p14:modId xmlns:p14="http://schemas.microsoft.com/office/powerpoint/2010/main" val="1160448112"/>
                </p:ext>
              </p:extLst>
            </p:nvPr>
          </p:nvGraphicFramePr>
          <p:xfrm>
            <a:off x="514675" y="2588196"/>
            <a:ext cx="11772250" cy="6366960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17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ראשון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4DBC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C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שני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4DBC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C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שלישי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4DBC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C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רביעי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4DBC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C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חמישי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4DBC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C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4DBC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C0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שבת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4DBC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C00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96000"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en-US" sz="1800" b="1" i="0" u="none" strike="noStrike" dirty="0">
                            <a:solidFill>
                              <a:srgbClr val="375623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4DBC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4DBC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b" latinLnBrk="0" hangingPunct="1"/>
                        <a:endParaRPr lang="en-US" sz="20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4DBC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b" latinLnBrk="0" hangingPunct="1"/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18 פברואר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4DBC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b" latinLnBrk="0" hangingPunct="1"/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19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4DBC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20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4DBC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b" latinLnBrk="0" hangingPunct="1"/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21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4DBC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57200">
                  <a:tc>
                    <a:txBody>
                      <a:bodyPr/>
                      <a:lstStyle/>
                      <a:p>
                        <a:pPr marL="0" algn="r" defTabSz="1280160" rtl="1" eaLnBrk="1" fontAlgn="t" latinLnBrk="0" hangingPunct="1"/>
                        <a:endParaRPr lang="he-IL" sz="1800" b="1" i="0" u="none" strike="noStrike" kern="1200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t" latinLnBrk="0" hangingPunct="1"/>
                        <a:endParaRPr lang="he-IL" sz="1800" b="1" i="0" u="none" strike="noStrike" kern="1200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t" latinLnBrk="0" hangingPunct="1"/>
                        <a:endParaRPr lang="he-IL" sz="1800" b="1" i="0" u="none" strike="noStrike" kern="1200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1280160" rtl="1" eaLnBrk="1" fontAlgn="t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א' אדר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ב</a:t>
                        </a: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'</a:t>
                        </a:r>
                        <a:endParaRPr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ג</a:t>
                        </a: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'</a:t>
                        </a:r>
                        <a:endParaRPr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ד</a:t>
                        </a: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'</a:t>
                        </a:r>
                        <a:endParaRPr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96000">
                  <a:tc>
                    <a:txBody>
                      <a:bodyPr/>
                      <a:lstStyle/>
                      <a:p>
                        <a:pPr algn="r" rtl="1" fontAlgn="ctr"/>
                        <a:r>
                          <a:rPr lang="en-US" sz="1800" b="1" i="0" u="none" strike="noStrike" dirty="0">
                            <a:solidFill>
                              <a:srgbClr val="FF8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ctr"/>
                        <a:r>
                          <a:rPr lang="en-US" sz="1800" b="1" i="0" u="none" strike="noStrike" dirty="0">
                            <a:solidFill>
                              <a:srgbClr val="CC66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ctr"/>
                        <a:r>
                          <a:rPr lang="en-US" sz="1800" b="1" i="0" u="none" strike="noStrike" dirty="0">
                            <a:solidFill>
                              <a:srgbClr val="CC66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ctr"/>
                        <a:r>
                          <a:rPr lang="en-US" sz="1800" b="1" i="0" u="none" strike="noStrike" dirty="0">
                            <a:solidFill>
                              <a:srgbClr val="CC66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ctr"/>
                        <a:r>
                          <a:rPr lang="en-US" sz="1800" b="1" i="0" u="none" strike="noStrike" dirty="0">
                            <a:solidFill>
                              <a:srgbClr val="CC66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ctr"/>
                        <a:r>
                          <a:rPr lang="en-US" sz="1800" b="1" i="0" u="none" strike="noStrike" dirty="0">
                            <a:solidFill>
                              <a:srgbClr val="CC66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ctr"/>
                        <a:r>
                          <a:rPr lang="en-US" sz="1800" b="1" i="0" u="none" strike="noStrike" dirty="0">
                            <a:solidFill>
                              <a:srgbClr val="CC66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96000"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22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23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24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25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26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27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28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96000">
                  <a:tc>
                    <a:txBody>
                      <a:bodyPr/>
                      <a:lstStyle/>
                      <a:p>
                        <a:pPr marL="0" marR="0" lvl="0" indent="0" algn="r" defTabSz="1280160" rtl="1" eaLnBrk="1" fontAlgn="t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ה</a:t>
                        </a: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'</a:t>
                        </a:r>
                        <a:endParaRPr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1280160" rtl="1" eaLnBrk="1" fontAlgn="t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ו'</a:t>
                        </a:r>
                        <a:endParaRPr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1280160" rtl="1" eaLnBrk="1" fontAlgn="t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ז</a:t>
                        </a: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'</a:t>
                        </a:r>
                        <a:endParaRPr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1280160" rtl="1" eaLnBrk="1" fontAlgn="t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ח'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1280160" rtl="1" eaLnBrk="1" fontAlgn="t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ט'</a:t>
                        </a:r>
                        <a:endParaRPr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1280160" rtl="1" eaLnBrk="1" fontAlgn="t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י'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1280160" rtl="1" eaLnBrk="1" fontAlgn="t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י"א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96000"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en-US" sz="1600" b="1" i="0" u="none" strike="noStrike" dirty="0">
                            <a:solidFill>
                              <a:srgbClr val="375623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en-US" sz="1800" b="1" i="0" u="none" strike="noStrike" dirty="0">
                            <a:solidFill>
                              <a:srgbClr val="CC66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en-US" sz="1600" b="1" i="0" u="none" strike="noStrike" dirty="0">
                            <a:solidFill>
                              <a:srgbClr val="375623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en-US" sz="1600" b="1" i="0" u="none" strike="noStrike" dirty="0">
                            <a:solidFill>
                              <a:srgbClr val="375623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en-US" sz="1600" b="1" i="0" u="none" strike="noStrike" dirty="0">
                            <a:solidFill>
                              <a:srgbClr val="375623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en-US" sz="1600" b="1" i="0" u="none" strike="noStrike" dirty="0">
                            <a:solidFill>
                              <a:srgbClr val="375623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he-IL" sz="1400" b="1" i="0" u="none" strike="noStrike" dirty="0">
                          <a:solidFill>
                            <a:srgbClr val="FFB3B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96000"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1 מרץ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2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3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4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5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6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7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960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י"ב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t" latinLnBrk="0" hangingPunct="1"/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י"ג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t" latinLnBrk="0" hangingPunct="1"/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י"ד 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r" defTabSz="1280160" rtl="1" eaLnBrk="1" fontAlgn="t" latinLnBrk="0" hangingPunct="1"/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ט"ו 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ט"ז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י"ז</a:t>
                        </a:r>
                        <a:endParaRPr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י"ח</a:t>
                        </a:r>
                        <a:endParaRPr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96000">
                  <a:tc>
                    <a:txBody>
                      <a:bodyPr/>
                      <a:lstStyle/>
                      <a:p>
                        <a:pPr algn="ctr" rtl="1" fontAlgn="b"/>
                        <a:endParaRPr lang="he-IL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1" fontAlgn="b"/>
                        <a:r>
                          <a:rPr kumimoji="0" lang="he-IL" sz="1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B3B3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cs typeface="Calibri" panose="020F0502020204030204" pitchFamily="34" charset="0"/>
                            <a:sym typeface="Arial"/>
                          </a:rPr>
                          <a:t>תענית אסתר</a:t>
                        </a:r>
                        <a:endParaRPr kumimoji="0" lang="he-IL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1" fontAlgn="b"/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cs typeface="Calibri" panose="020F0502020204030204" pitchFamily="34" charset="0"/>
                            <a:sym typeface="Arial"/>
                          </a:rPr>
                          <a:t> </a:t>
                        </a: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cs typeface="Calibri" panose="020F0502020204030204" pitchFamily="34" charset="0"/>
                            <a:sym typeface="Arial"/>
                          </a:rPr>
                          <a:t>פורים</a:t>
                        </a:r>
                        <a:endParaRPr kumimoji="0" lang="en-US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1" fontAlgn="b"/>
                        <a:r>
                          <a:rPr kumimoji="0" lang="en-US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cs typeface="Calibri" panose="020F0502020204030204" pitchFamily="34" charset="0"/>
                            <a:sym typeface="Arial"/>
                          </a:rPr>
                          <a:t> </a:t>
                        </a:r>
                        <a:r>
                          <a:rPr kumimoji="0" lang="he-IL" sz="1800" b="1" i="0" u="none" strike="noStrike" kern="0" cap="none" spc="0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cs typeface="Calibri" panose="020F0502020204030204" pitchFamily="34" charset="0"/>
                            <a:sym typeface="Arial"/>
                          </a:rPr>
                          <a:t>שושן פורים</a:t>
                        </a:r>
                        <a:endParaRPr kumimoji="0" lang="en-US" sz="1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he-IL" sz="18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cs typeface="Calibri" panose="020F0502020204030204" pitchFamily="34" charset="0"/>
                            <a:sym typeface="Arial"/>
                          </a:rPr>
                          <a:t>פורים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1" fontAlgn="b"/>
                        <a:endParaRPr lang="he-IL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1" fontAlgn="b"/>
                        <a:endParaRPr lang="he-IL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96000"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8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9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10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11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12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13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14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3960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י"ט</a:t>
                        </a:r>
                        <a:endParaRPr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כ'</a:t>
                        </a:r>
                        <a:endParaRPr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כ"א</a:t>
                        </a:r>
                        <a:endParaRPr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כ"ב</a:t>
                        </a:r>
                        <a:endParaRPr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כ"ג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כ"ד</a:t>
                        </a:r>
                        <a:endParaRPr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כ"ה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396000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en-US" sz="1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en-US" sz="1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endParaRPr lang="en-US" sz="1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1" fontAlgn="b"/>
                        <a:endParaRPr lang="he-IL" sz="1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1" fontAlgn="b"/>
                        <a:endParaRPr lang="he-IL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1" fontAlgn="b"/>
                        <a:endParaRPr lang="he-IL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E2C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396000"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15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16</a:t>
                        </a:r>
                        <a:endParaRPr lang="en-US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17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r" defTabSz="128016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he-IL" sz="1800" b="1" i="0" u="none" strike="noStrike" kern="1200" cap="none" dirty="0">
                            <a:solidFill>
                              <a:srgbClr val="B381D9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18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4DBC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/>
                        <a:endParaRPr lang="he-IL"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4DBC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/>
                        <a:endParaRPr lang="he-IL"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/>
                        <a:endParaRPr lang="he-IL" sz="2000" b="1" i="0" u="none" strike="noStrike" kern="1200" cap="non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3960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כ"ו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Calibri"/>
                          </a:rPr>
                          <a:t>כ"ז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כ"ח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2000" b="1" i="0" u="none" strike="noStrike" kern="1200" cap="none" dirty="0">
                            <a:solidFill>
                              <a:srgbClr val="7030A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  <a:sym typeface="Arial"/>
                          </a:rPr>
                          <a:t>כ"ט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4DBC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4DBC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/>
                        <a:endParaRPr lang="he-IL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/>
                        <a:endParaRPr lang="he-IL" sz="1800" b="1" i="0" u="none" strike="noStrike" kern="1200" cap="none" dirty="0">
                          <a:solidFill>
                            <a:srgbClr val="B381D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396000">
                  <a:tc>
                    <a:txBody>
                      <a:bodyPr/>
                      <a:lstStyle/>
                      <a:p>
                        <a:pPr algn="r" rtl="1" fontAlgn="b"/>
                        <a:endParaRPr lang="en-US" sz="1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en-US" sz="1600" b="1" i="0" u="none" strike="noStrike" dirty="0">
                            <a:solidFill>
                              <a:srgbClr val="375623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1" fontAlgn="b"/>
                        <a:endParaRPr lang="he-IL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t"/>
                        <a:r>
                          <a:rPr lang="en-US" sz="1800" b="1" i="0" u="none" strike="noStrike" dirty="0">
                            <a:solidFill>
                              <a:srgbClr val="548235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F8D3D5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4DBC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b"/>
                        <a:r>
                          <a:rPr lang="en-US" sz="1600" b="1" i="0" u="none" strike="noStrike" dirty="0">
                            <a:solidFill>
                              <a:srgbClr val="375623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F4DBC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800" b="1" i="0" u="none" strike="noStrike" dirty="0">
                            <a:solidFill>
                              <a:srgbClr val="548235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  <a:endParaRPr kumimoji="0" lang="he-IL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r" rtl="1" fontAlgn="ctr"/>
                        <a:r>
                          <a:rPr lang="en-US" sz="1800" b="1" i="0" u="none" strike="noStrike" dirty="0">
                            <a:solidFill>
                              <a:srgbClr val="CC66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 </a:t>
                        </a:r>
                      </a:p>
                    </a:txBody>
                    <a:tcPr marL="0" marR="7200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FFCA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  <p:sp>
          <p:nvSpPr>
            <p:cNvPr id="2" name="Google Shape;258;p12">
              <a:extLst>
                <a:ext uri="{FF2B5EF4-FFF2-40B4-BE49-F238E27FC236}">
                  <a16:creationId xmlns:a16="http://schemas.microsoft.com/office/drawing/2014/main" id="{111954FB-F2C6-3A53-0E59-6DC8D543A306}"/>
                </a:ext>
              </a:extLst>
            </p:cNvPr>
            <p:cNvSpPr/>
            <p:nvPr/>
          </p:nvSpPr>
          <p:spPr>
            <a:xfrm>
              <a:off x="1537430" y="9035276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" name="Google Shape;259;p12">
              <a:extLst>
                <a:ext uri="{FF2B5EF4-FFF2-40B4-BE49-F238E27FC236}">
                  <a16:creationId xmlns:a16="http://schemas.microsoft.com/office/drawing/2014/main" id="{9D0CEA35-E385-7317-917A-34F477DA713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8049" y="9050843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B8D0865-563C-51A5-C0D8-A2D0183EB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432" y="487615"/>
              <a:ext cx="11778493" cy="20850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127A083-A7CB-3459-1334-969DDB937BD3}"/>
              </a:ext>
            </a:extLst>
          </p:cNvPr>
          <p:cNvGrpSpPr/>
          <p:nvPr/>
        </p:nvGrpSpPr>
        <p:grpSpPr>
          <a:xfrm>
            <a:off x="511553" y="440344"/>
            <a:ext cx="11779418" cy="9040040"/>
            <a:chOff x="511553" y="440344"/>
            <a:chExt cx="11779418" cy="9040040"/>
          </a:xfrm>
        </p:grpSpPr>
        <p:graphicFrame>
          <p:nvGraphicFramePr>
            <p:cNvPr id="202" name="Google Shape;202;p8"/>
            <p:cNvGraphicFramePr/>
            <p:nvPr>
              <p:extLst>
                <p:ext uri="{D42A27DB-BD31-4B8C-83A1-F6EECF244321}">
                  <p14:modId xmlns:p14="http://schemas.microsoft.com/office/powerpoint/2010/main" val="970864041"/>
                </p:ext>
              </p:extLst>
            </p:nvPr>
          </p:nvGraphicFramePr>
          <p:xfrm>
            <a:off x="518721" y="2555839"/>
            <a:ext cx="11772250" cy="6385935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817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817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ראשון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91A5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שני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91A5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שלישי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91A5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רביעי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91A5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חמישי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91A5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91A5D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שבת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9525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91A5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956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en-US"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19 מרץ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20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21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7D2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956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lang="he-IL"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א' ניסן </a:t>
                        </a:r>
                        <a:endParaRPr lang="he-IL"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ב</a:t>
                        </a: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ג</a:t>
                        </a: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7D2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956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5B9BD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5B9BD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5B9BD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0094DA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0094DA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נקודת השוויון</a:t>
                        </a:r>
                        <a:endParaRPr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dirty="0">
                          <a:solidFill>
                            <a:srgbClr val="0094DA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7D2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95600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22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23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24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25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26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27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28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7D2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956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ד</a:t>
                        </a: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</a:t>
                        </a: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ו'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ז</a:t>
                        </a: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</a:t>
                        </a: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ט'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י'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7D2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956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0094D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0094D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0094D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0094D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60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400" b="1" i="0" u="none" strike="noStrike" cap="none" noProof="0" dirty="0">
                          <a:solidFill>
                            <a:srgbClr val="0094D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300" b="1" i="0" u="none" strike="noStrike" cap="none" dirty="0">
                            <a:solidFill>
                              <a:srgbClr val="203764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שעון קיץ</a:t>
                        </a:r>
                        <a:r>
                          <a:rPr lang="en-US" sz="1300" b="1" i="0" u="none" strike="noStrike" cap="none" dirty="0">
                            <a:solidFill>
                              <a:srgbClr val="203764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0094DA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7D2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95600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29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30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31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 אפריל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4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7D2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956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י"א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י"ב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י"ג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י"ד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ט"ו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ט"ז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י"ז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7D2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9560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0094DA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solidFill>
                            <a:srgbClr val="0094DA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lang="he-IL" dirty="0">
                          <a:solidFill>
                            <a:srgbClr val="0094DA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94D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ערב פסח</a:t>
                        </a:r>
                        <a:endParaRPr sz="1800" b="1" i="0" u="none" strike="noStrike" cap="none" dirty="0">
                          <a:solidFill>
                            <a:srgbClr val="0094D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94D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פסח</a:t>
                        </a:r>
                        <a:endParaRPr sz="1800" b="1" i="0" u="none" strike="noStrike" cap="none" dirty="0">
                          <a:solidFill>
                            <a:srgbClr val="0094D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400" b="1" i="0" u="none" strike="noStrike" cap="none" dirty="0">
                            <a:solidFill>
                              <a:srgbClr val="0094D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א חול המועד</a:t>
                        </a:r>
                        <a:endParaRPr sz="1400" b="1" i="0" u="none" strike="noStrike" cap="none" dirty="0">
                          <a:solidFill>
                            <a:srgbClr val="0094D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400" b="1" i="0" u="none" strike="noStrike" cap="none" dirty="0">
                            <a:solidFill>
                              <a:srgbClr val="0094D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ב חול המועד</a:t>
                        </a:r>
                        <a:endParaRPr sz="1400" b="1" i="0" u="none" strike="noStrike" cap="none" dirty="0">
                          <a:solidFill>
                            <a:srgbClr val="0094D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7D2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95600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5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6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7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8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9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10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11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7D2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3956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י"ח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י"ט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כ'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כ"א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כ"ב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כ"ג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כ"ד</a:t>
                        </a:r>
                        <a:r>
                          <a:rPr lang="en-US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7D2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395600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400" b="1" i="0" u="none" strike="noStrike" cap="none" noProof="0" dirty="0">
                            <a:solidFill>
                              <a:srgbClr val="0094D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ג חול המועד</a:t>
                        </a: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400" b="1" i="0" u="none" strike="noStrike" cap="none" dirty="0">
                            <a:solidFill>
                              <a:srgbClr val="0094D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ד חול המועד</a:t>
                        </a:r>
                        <a:endParaRPr sz="1400" b="1" i="0" u="none" strike="noStrike" cap="none" dirty="0">
                          <a:solidFill>
                            <a:srgbClr val="0094D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4572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en-US" sz="1400" b="1" i="0" u="none" strike="noStrike" cap="none" dirty="0">
                            <a:solidFill>
                              <a:srgbClr val="0094D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 </a:t>
                        </a:r>
                        <a:r>
                          <a:rPr lang="he-IL" sz="1400" b="1" i="0" u="none" strike="noStrike" cap="none" dirty="0">
                            <a:solidFill>
                              <a:srgbClr val="0094D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ה חול המועד</a:t>
                        </a:r>
                        <a:endParaRPr sz="1400" b="1" i="0" u="none" strike="noStrike" cap="none" dirty="0">
                          <a:solidFill>
                            <a:srgbClr val="0094DA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4572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400" b="1" i="0" u="none" strike="noStrike" cap="none" dirty="0">
                            <a:solidFill>
                              <a:srgbClr val="0094D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שביעי של פסח</a:t>
                        </a:r>
                      </a:p>
                    </a:txBody>
                    <a:tcPr marL="0" marR="4572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400" b="1" i="0" u="none" strike="noStrike" cap="none" dirty="0">
                            <a:solidFill>
                              <a:srgbClr val="0094DA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אסרו חג</a:t>
                        </a:r>
                      </a:p>
                    </a:txBody>
                    <a:tcPr marL="0" marR="4572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2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4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7D2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395600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12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13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14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600" b="1" i="0" u="none" strike="noStrike" cap="none" dirty="0">
                            <a:solidFill>
                              <a:srgbClr val="E9748E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15</a:t>
                        </a:r>
                        <a:endParaRPr sz="1600" b="1" i="0" u="none" strike="noStrike" cap="none" dirty="0">
                          <a:solidFill>
                            <a:srgbClr val="E9748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16</a:t>
                        </a:r>
                        <a:endParaRPr sz="1600" b="1" i="0" u="none" strike="noStrike" cap="non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17</a:t>
                        </a:r>
                        <a:endParaRPr sz="1600" b="1" i="0" u="none" strike="noStrike" cap="non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39560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כ"ה</a:t>
                        </a:r>
                        <a:r>
                          <a:rPr lang="en-US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כ"ו</a:t>
                        </a:r>
                        <a:r>
                          <a:rPr lang="en-US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כ"ז </a:t>
                        </a:r>
                        <a:endParaRPr lang="he-IL"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כ"ח </a:t>
                        </a:r>
                        <a:endParaRPr lang="he-IL"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כ"ט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7030A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ל'</a:t>
                        </a:r>
                        <a:endParaRPr sz="1800" b="1" i="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81775"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2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2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ערב יום הזיכרון לשואה ולגבורה</a:t>
                        </a:r>
                      </a:p>
                    </a:txBody>
                    <a:tcPr marL="0" marR="0" marT="73152" marB="0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4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Calibri"/>
                          </a:rPr>
                          <a:t>יום הזיכרון לשואה ולגבורה</a:t>
                        </a:r>
                        <a:endParaRPr sz="14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5B9BD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203764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203764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700" b="1" i="0" u="none" strike="noStrike" cap="none" dirty="0">
                            <a:solidFill>
                              <a:srgbClr val="5B9BD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ABB9D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  <p:sp>
          <p:nvSpPr>
            <p:cNvPr id="2" name="Google Shape;258;p12">
              <a:extLst>
                <a:ext uri="{FF2B5EF4-FFF2-40B4-BE49-F238E27FC236}">
                  <a16:creationId xmlns:a16="http://schemas.microsoft.com/office/drawing/2014/main" id="{479365BF-24CB-880B-80BA-D1B2CA22A888}"/>
                </a:ext>
              </a:extLst>
            </p:cNvPr>
            <p:cNvSpPr/>
            <p:nvPr/>
          </p:nvSpPr>
          <p:spPr>
            <a:xfrm>
              <a:off x="1491022" y="9019657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" name="Google Shape;259;p12">
              <a:extLst>
                <a:ext uri="{FF2B5EF4-FFF2-40B4-BE49-F238E27FC236}">
                  <a16:creationId xmlns:a16="http://schemas.microsoft.com/office/drawing/2014/main" id="{19455B4F-24C6-6502-CACC-8E5B4E2835D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961641" y="9035224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20015E0-A28A-DD9C-2715-18E38D84E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553" y="440344"/>
              <a:ext cx="11778493" cy="21154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737521C-4FA9-3AEF-FC89-C1D3F9F5FFE3}"/>
              </a:ext>
            </a:extLst>
          </p:cNvPr>
          <p:cNvGrpSpPr/>
          <p:nvPr/>
        </p:nvGrpSpPr>
        <p:grpSpPr>
          <a:xfrm>
            <a:off x="525681" y="554248"/>
            <a:ext cx="11748053" cy="8954281"/>
            <a:chOff x="525681" y="554248"/>
            <a:chExt cx="11748053" cy="8954281"/>
          </a:xfrm>
        </p:grpSpPr>
        <p:graphicFrame>
          <p:nvGraphicFramePr>
            <p:cNvPr id="217" name="Google Shape;217;p9"/>
            <p:cNvGraphicFramePr/>
            <p:nvPr>
              <p:extLst>
                <p:ext uri="{D42A27DB-BD31-4B8C-83A1-F6EECF244321}">
                  <p14:modId xmlns:p14="http://schemas.microsoft.com/office/powerpoint/2010/main" val="3177135617"/>
                </p:ext>
              </p:extLst>
            </p:nvPr>
          </p:nvGraphicFramePr>
          <p:xfrm>
            <a:off x="527909" y="2651454"/>
            <a:ext cx="11745825" cy="6298053"/>
          </p:xfrm>
          <a:graphic>
            <a:graphicData uri="http://schemas.openxmlformats.org/drawingml/2006/table">
              <a:tbl>
                <a:tblPr rtl="1">
                  <a:noFill/>
                  <a:tableStyleId>{B5E6C754-F6D8-4C68-BD44-68922CAF0619}</a:tableStyleId>
                </a:tblPr>
                <a:tblGrid>
                  <a:gridCol w="167797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7797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67797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7797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77975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677975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677975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365760"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ראשון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407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שני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407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שלישי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407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רביעי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407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חמישי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407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 err="1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שישי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407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rgbClr val="FFFFFF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שבת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407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18</a:t>
                        </a:r>
                        <a:r>
                          <a:rPr lang="he-IL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אפריל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72218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א' אייר</a:t>
                        </a:r>
                        <a:endParaRPr lang="he-IL"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dirty="0">
                          <a:solidFill>
                            <a:srgbClr val="00407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noFill/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5B9BD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19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20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21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22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23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24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25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ב</a:t>
                        </a: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ג</a:t>
                        </a: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ד</a:t>
                        </a: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ה</a:t>
                        </a: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' 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ו'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ז'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ח'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53025"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2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3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ערב יום הזיכרון לחללי מערכות ישראל</a:t>
                        </a:r>
                        <a:endParaRPr lang="he-IL" sz="13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36576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>
                            <a:tab pos="112713" algn="l"/>
                          </a:tabLst>
                          <a:defRPr/>
                        </a:pPr>
                        <a:r>
                          <a:rPr lang="he-IL" sz="14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</a:t>
                        </a:r>
                        <a:r>
                          <a:rPr lang="he-IL" sz="14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ום הזיכרון לחללי</a:t>
                        </a:r>
                        <a:br>
                          <a:rPr lang="en-US" sz="14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</a:br>
                        <a:r>
                          <a:rPr lang="he-IL" sz="14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מערכות ישראל</a:t>
                        </a:r>
                        <a:endParaRPr lang="he-IL" sz="1400" dirty="0">
                          <a:solidFill>
                            <a:srgbClr val="00407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  <a:sym typeface="Calibri"/>
                          </a:rPr>
                          <a:t>יום העצמאות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26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27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28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29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30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</a:t>
                        </a:r>
                        <a:r>
                          <a:rPr lang="he-IL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מאי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ט'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י'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י"א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י"ב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י"ג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י"ד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ט"ו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5B9BD5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800" b="1" i="0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800" b="1" i="0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3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4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5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6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7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8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9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ט"ז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י"ז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י"ח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י"ט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כ'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כ"א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כ"ב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lang="he-IL" sz="1400" b="1" i="0" u="none" strike="noStrike" cap="none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ערב ל"ג בעומר</a:t>
                        </a:r>
                        <a:endParaRPr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ל"ג בעומר</a:t>
                        </a:r>
                        <a:r>
                          <a:rPr lang="en-US" sz="18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CC66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DDEBF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10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11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12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13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14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15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600" b="1" i="0" u="none" strike="noStrike" cap="none" dirty="0">
                            <a:solidFill>
                              <a:srgbClr val="0070C0"/>
                            </a:solidFill>
                            <a:latin typeface="Calibri"/>
                            <a:ea typeface="Calibri" panose="020F0502020204030204" pitchFamily="34" charset="0"/>
                            <a:cs typeface="Calibri"/>
                            <a:sym typeface="Arial"/>
                          </a:rPr>
                          <a:t>16</a:t>
                        </a:r>
                        <a:endParaRPr sz="1600" b="1" i="0" u="none" strike="noStrike" cap="none" dirty="0">
                          <a:solidFill>
                            <a:srgbClr val="0070C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כ"ג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</a:t>
                        </a:r>
                        <a:r>
                          <a:rPr lang="en-US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"ד 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כ"ה</a:t>
                        </a:r>
                        <a:r>
                          <a:rPr lang="en-US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כ"ו</a:t>
                        </a:r>
                        <a:r>
                          <a:rPr lang="en-US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כ"ז</a:t>
                        </a:r>
                        <a:r>
                          <a:rPr lang="en-US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800" b="1" i="0" u="none" strike="noStrike" cap="none" dirty="0" err="1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כ"ח</a:t>
                        </a:r>
                        <a:r>
                          <a:rPr lang="en-US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</a:t>
                        </a:r>
                        <a:endParaRPr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FFFFF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r>
                          <a:rPr lang="he-IL" sz="1800" b="1" i="0" u="none" strike="noStrike" cap="none" dirty="0">
                            <a:solidFill>
                              <a:srgbClr val="00407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כ"ט </a:t>
                        </a:r>
                        <a:endParaRPr lang="he-IL" sz="1800" b="1" i="0" u="none" strike="noStrike" cap="none" dirty="0">
                          <a:solidFill>
                            <a:srgbClr val="00407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endParaRPr>
                      </a:p>
                    </a:txBody>
                    <a:tcPr marL="0" marR="72000" marT="0" marB="0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392850"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lang="he-IL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r>
                          <a:rPr lang="en-US" sz="1600" b="1" i="0" u="none" strike="noStrike" cap="none" dirty="0">
                            <a:solidFill>
                              <a:srgbClr val="EBD37C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 </a:t>
                        </a: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4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buNone/>
                        </a:pPr>
                        <a:endParaRPr sz="1600" b="1" i="0" u="none" strike="noStrike" cap="none" dirty="0">
                          <a:solidFill>
                            <a:srgbClr val="EBD37C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  <a:sym typeface="Arial"/>
                        </a:endParaRPr>
                      </a:p>
                    </a:txBody>
                    <a:tcPr marL="0" marR="7200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he-IL" sz="18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יום  ירושלים</a:t>
                        </a:r>
                        <a:endParaRPr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0" marT="0" marB="0" anchor="b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rtl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0" marR="72000" marT="0" marB="0" anchor="ctr">
                      <a:lnL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9525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8097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  <p:sp>
          <p:nvSpPr>
            <p:cNvPr id="2" name="Google Shape;258;p12">
              <a:extLst>
                <a:ext uri="{FF2B5EF4-FFF2-40B4-BE49-F238E27FC236}">
                  <a16:creationId xmlns:a16="http://schemas.microsoft.com/office/drawing/2014/main" id="{389CED5D-6978-F436-112F-ED4AE5E323C3}"/>
                </a:ext>
              </a:extLst>
            </p:cNvPr>
            <p:cNvSpPr/>
            <p:nvPr/>
          </p:nvSpPr>
          <p:spPr>
            <a:xfrm>
              <a:off x="1537430" y="9047802"/>
              <a:ext cx="9131399" cy="460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 rtl="1"/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מרכז דע-גן. המרכז הארצי לקידום מתמטיקה, מדע וטכנולוגיה בחינוך הקדם יסודי, אוניברסיטת בר-אילן.</a:t>
              </a:r>
              <a:b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טלפון 03-5317179  / כתובת האתר: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www.da-gan.org.il  </a:t>
              </a:r>
              <a:r>
                <a:rPr lang="he-IL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כתובת מייל: </a:t>
              </a:r>
              <a:r>
                <a:rPr lang="en-US" sz="1197" b="1" dirty="0">
                  <a:solidFill>
                    <a:srgbClr val="30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dagankid@gmail.com </a:t>
              </a:r>
              <a:endParaRPr sz="119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" name="Google Shape;259;p12">
              <a:extLst>
                <a:ext uri="{FF2B5EF4-FFF2-40B4-BE49-F238E27FC236}">
                  <a16:creationId xmlns:a16="http://schemas.microsoft.com/office/drawing/2014/main" id="{93A73652-B718-F3A4-5BEC-AA1D694B235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8049" y="9063369"/>
              <a:ext cx="315374" cy="429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CEFD34B-84DF-24C0-788B-1EA17F7CB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681" y="554248"/>
              <a:ext cx="11748010" cy="20972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7EE7C3644FD5A0418528F2BB76C9E3BF" ma:contentTypeVersion="20" ma:contentTypeDescription="צור מסמך חדש." ma:contentTypeScope="" ma:versionID="551cd84e1c5a12c4c8a528c522950375">
  <xsd:schema xmlns:xsd="http://www.w3.org/2001/XMLSchema" xmlns:xs="http://www.w3.org/2001/XMLSchema" xmlns:p="http://schemas.microsoft.com/office/2006/metadata/properties" xmlns:ns2="442d074d-3d4a-40cd-b0e0-b9522d8f07bd" xmlns:ns3="8dbd2379-5de1-46a4-a58c-f1c725457557" targetNamespace="http://schemas.microsoft.com/office/2006/metadata/properties" ma:root="true" ma:fieldsID="6ee72ca0be5d41d95e7edae915bf335a" ns2:_="" ns3:_="">
    <xsd:import namespace="442d074d-3d4a-40cd-b0e0-b9522d8f07bd"/>
    <xsd:import namespace="8dbd2379-5de1-46a4-a58c-f1c7254575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_Flow_SignoffStatu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2d074d-3d4a-40cd-b0e0-b9522d8f07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Flow_SignoffStatus" ma:index="19" nillable="true" ma:displayName="מצב הסכמה" ma:internalName="_x05de__x05e6__x05d1__x0020__x05d4__x05e1__x05db__x05de__x05d4_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תגיות תמונה" ma:readOnly="false" ma:fieldId="{5cf76f15-5ced-4ddc-b409-7134ff3c332f}" ma:taxonomyMulti="true" ma:sspId="acdd9abe-8e14-45f1-af14-43c468bb1d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d2379-5de1-46a4-a58c-f1c72545755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8068197-9d45-4613-a6dc-e6f7a8b6f2e0}" ma:internalName="TaxCatchAll" ma:showField="CatchAllData" ma:web="8dbd2379-5de1-46a4-a58c-f1c7254575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bd2379-5de1-46a4-a58c-f1c725457557" xsi:nil="true"/>
    <lcf76f155ced4ddcb4097134ff3c332f xmlns="442d074d-3d4a-40cd-b0e0-b9522d8f07bd">
      <Terms xmlns="http://schemas.microsoft.com/office/infopath/2007/PartnerControls"/>
    </lcf76f155ced4ddcb4097134ff3c332f>
    <_Flow_SignoffStatus xmlns="442d074d-3d4a-40cd-b0e0-b9522d8f07b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1570CF-3807-4839-A771-F0C96C8A8160}"/>
</file>

<file path=customXml/itemProps2.xml><?xml version="1.0" encoding="utf-8"?>
<ds:datastoreItem xmlns:ds="http://schemas.openxmlformats.org/officeDocument/2006/customXml" ds:itemID="{041CBE67-BD0C-4617-BE46-A6A12D8A38E6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8dbd2379-5de1-46a4-a58c-f1c725457557"/>
    <ds:schemaRef ds:uri="http://schemas.microsoft.com/office/infopath/2007/PartnerControls"/>
    <ds:schemaRef ds:uri="442d074d-3d4a-40cd-b0e0-b9522d8f07bd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C8B2065-3846-409E-846B-82F649944FD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1234e14-5b87-4b67-ac19-8feaa8ba8f12}" enabled="0" method="" siteId="{61234e14-5b87-4b67-ac19-8feaa8ba8f1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4146</TotalTime>
  <Words>1811</Words>
  <Application>Microsoft Office PowerPoint</Application>
  <PresentationFormat>A3 Paper (297x420 mm)</PresentationFormat>
  <Paragraphs>1058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Netta Perry</dc:creator>
  <cp:lastModifiedBy>נטע פרי</cp:lastModifiedBy>
  <cp:revision>111</cp:revision>
  <dcterms:created xsi:type="dcterms:W3CDTF">2015-04-24T08:33:59Z</dcterms:created>
  <dcterms:modified xsi:type="dcterms:W3CDTF">2025-07-28T11:37:33Z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0x0101007EE7C3644FD5A0418528F2BB76C9E3BF</vt:lpwstr>
  </property>
  <property fmtid="{D5CDD505-2E9C-101B-9397-08002B2CF9AE}" pid="3" name="MediaServiceImageTags">
    <vt:lpwstr/>
  </property>
</Properties>
</file>