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autoCompressPictures="0">
  <p:sldMasterIdLst>
    <p:sldMasterId id="2147483648" r:id="rId4"/>
  </p:sldMasterIdLst>
  <p:notesMasterIdLst>
    <p:notesMasterId r:id="rId17"/>
  </p:notesMasterIdLst>
  <p:sldIdLst>
    <p:sldId id="26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</p:sldIdLst>
  <p:sldSz cx="12801600" cy="9601200" type="A3"/>
  <p:notesSz cx="994568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o/d0ImVntCOYTKrbJgjyjgbl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0A2"/>
    <a:srgbClr val="CCEAEA"/>
    <a:srgbClr val="98D2D3"/>
    <a:srgbClr val="1E9C9B"/>
    <a:srgbClr val="AE8C50"/>
    <a:srgbClr val="C8B187"/>
    <a:srgbClr val="8097C0"/>
    <a:srgbClr val="ABB9D6"/>
    <a:srgbClr val="0B5890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6C754-F6D8-4C68-BD44-68922CAF0619}">
  <a:tblStyle styleId="{B5E6C754-F6D8-4C68-BD44-68922CAF0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06" autoAdjust="0"/>
    <p:restoredTop sz="94660"/>
  </p:normalViewPr>
  <p:slideViewPr>
    <p:cSldViewPr snapToGrid="0">
      <p:cViewPr varScale="1">
        <p:scale>
          <a:sx n="40" d="100"/>
          <a:sy n="40" d="100"/>
        </p:scale>
        <p:origin x="1144" y="4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7925" y="514350"/>
            <a:ext cx="66307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1308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marL="914400" lvl="1" indent="-477519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marL="1371600" lvl="2" indent="-44196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marL="1828800" lvl="3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Calibri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751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sz="3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86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D9878F-76E0-70CE-1F0B-EBEC1B33168F}"/>
              </a:ext>
            </a:extLst>
          </p:cNvPr>
          <p:cNvGrpSpPr/>
          <p:nvPr/>
        </p:nvGrpSpPr>
        <p:grpSpPr>
          <a:xfrm>
            <a:off x="508430" y="228852"/>
            <a:ext cx="11778493" cy="9317255"/>
            <a:chOff x="508430" y="228852"/>
            <a:chExt cx="11778493" cy="9317255"/>
          </a:xfrm>
        </p:grpSpPr>
        <p:graphicFrame>
          <p:nvGraphicFramePr>
            <p:cNvPr id="4" name="Google Shape;94;p1">
              <a:extLst>
                <a:ext uri="{FF2B5EF4-FFF2-40B4-BE49-F238E27FC236}">
                  <a16:creationId xmlns:a16="http://schemas.microsoft.com/office/drawing/2014/main" id="{3A81EAA0-0DFA-95A7-FF3B-134F902BBC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4082627"/>
                </p:ext>
              </p:extLst>
            </p:nvPr>
          </p:nvGraphicFramePr>
          <p:xfrm>
            <a:off x="514673" y="2338401"/>
            <a:ext cx="11772250" cy="670864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ذكرى المولد النبوي الشريف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ذكرى المولد النبوي الشريف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 عيد النبي </a:t>
                        </a:r>
                        <a:r>
                          <a:rPr lang="ar-AE" sz="1600" b="1" i="0" u="none" strike="noStrike" cap="none" dirty="0" err="1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سبلان</a:t>
                        </a:r>
                        <a:endParaRPr lang="ar-AE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FFA64D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sz="1700" b="1" i="0" u="none" strike="noStrike" cap="none" dirty="0">
                          <a:solidFill>
                            <a:srgbClr val="FFA6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14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16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الصليب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>
                            <a:solidFill>
                              <a:srgbClr val="FFA64D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23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26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27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1 ربيع الثاني 1447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عيد الصليب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 err="1">
                            <a:solidFill>
                              <a:srgbClr val="00B05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الإعتدال</a:t>
                        </a:r>
                        <a:r>
                          <a:rPr lang="ar-AE" sz="1600" b="1" i="0" u="none" strike="noStrike" cap="none" dirty="0">
                            <a:solidFill>
                              <a:srgbClr val="00B05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الخريفي</a:t>
                        </a: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b="1" dirty="0">
                          <a:solidFill>
                            <a:srgbClr val="A79B8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300" b="0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28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29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30</a:t>
                        </a:r>
                        <a:endParaRPr lang="en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IL"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B2C88D9F-BC32-FF80-8B9A-1034A5E5B0AB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259;p12">
              <a:extLst>
                <a:ext uri="{FF2B5EF4-FFF2-40B4-BE49-F238E27FC236}">
                  <a16:creationId xmlns:a16="http://schemas.microsoft.com/office/drawing/2014/main" id="{9A51ED90-EEEA-787F-F29F-DFC2194AC1C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51293E-1D84-6BF8-608B-1CC4438C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30" y="228852"/>
              <a:ext cx="11778493" cy="2103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55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1C718-8E6B-FB9D-6C3A-F628672F5E7C}"/>
              </a:ext>
            </a:extLst>
          </p:cNvPr>
          <p:cNvGrpSpPr/>
          <p:nvPr/>
        </p:nvGrpSpPr>
        <p:grpSpPr>
          <a:xfrm>
            <a:off x="498622" y="215854"/>
            <a:ext cx="11772396" cy="9330253"/>
            <a:chOff x="498622" y="215854"/>
            <a:chExt cx="11772396" cy="9330253"/>
          </a:xfrm>
        </p:grpSpPr>
        <p:graphicFrame>
          <p:nvGraphicFramePr>
            <p:cNvPr id="28" name="Google Shape;94;p1">
              <a:extLst>
                <a:ext uri="{FF2B5EF4-FFF2-40B4-BE49-F238E27FC236}">
                  <a16:creationId xmlns:a16="http://schemas.microsoft.com/office/drawing/2014/main" id="{F83F7F99-BE3A-27E3-463D-D77A8DE127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46243203"/>
                </p:ext>
              </p:extLst>
            </p:nvPr>
          </p:nvGraphicFramePr>
          <p:xfrm>
            <a:off x="498768" y="2438365"/>
            <a:ext cx="11772250" cy="658672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1E9C9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عيد العنصرة 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sz="17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14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16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1 محرم 1448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(رأس السنة الهجرية)</a:t>
                        </a: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رأس السنة الهجرية</a:t>
                        </a: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576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23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26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27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3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CEA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28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29</a:t>
                        </a: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30</a:t>
                        </a:r>
                        <a:endParaRPr lang="en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en-US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3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7" name="Google Shape;258;p12">
              <a:extLst>
                <a:ext uri="{FF2B5EF4-FFF2-40B4-BE49-F238E27FC236}">
                  <a16:creationId xmlns:a16="http://schemas.microsoft.com/office/drawing/2014/main" id="{3339160C-0CDD-BE1C-A702-ACDC79BC951A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259;p12">
              <a:extLst>
                <a:ext uri="{FF2B5EF4-FFF2-40B4-BE49-F238E27FC236}">
                  <a16:creationId xmlns:a16="http://schemas.microsoft.com/office/drawing/2014/main" id="{16C1121C-2A3B-A046-5739-557571D2878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1F74F2-A022-1BDC-9B7C-B9589C401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622" y="215854"/>
              <a:ext cx="11772396" cy="2206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80EC3B-B08F-251D-CC31-5132CBF3EE7C}"/>
              </a:ext>
            </a:extLst>
          </p:cNvPr>
          <p:cNvGrpSpPr/>
          <p:nvPr/>
        </p:nvGrpSpPr>
        <p:grpSpPr>
          <a:xfrm>
            <a:off x="508429" y="292331"/>
            <a:ext cx="11778493" cy="9048710"/>
            <a:chOff x="508429" y="292331"/>
            <a:chExt cx="11778493" cy="9048710"/>
          </a:xfrm>
        </p:grpSpPr>
        <p:graphicFrame>
          <p:nvGraphicFramePr>
            <p:cNvPr id="8" name="Google Shape;246;p11">
              <a:extLst>
                <a:ext uri="{FF2B5EF4-FFF2-40B4-BE49-F238E27FC236}">
                  <a16:creationId xmlns:a16="http://schemas.microsoft.com/office/drawing/2014/main" id="{3A7FFF9B-D30B-DD23-A56C-9727EA0978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74263687"/>
                </p:ext>
              </p:extLst>
            </p:nvPr>
          </p:nvGraphicFramePr>
          <p:xfrm>
            <a:off x="514672" y="2436430"/>
            <a:ext cx="11772250" cy="6365553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D96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5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6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7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9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12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13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14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23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2572192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449063886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79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3DB7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84445136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8EBD4918-ED8D-9954-A8E8-12A0E507B94E}"/>
                </a:ext>
              </a:extLst>
            </p:cNvPr>
            <p:cNvSpPr/>
            <p:nvPr/>
          </p:nvSpPr>
          <p:spPr>
            <a:xfrm>
              <a:off x="1417605" y="8880314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259;p12">
              <a:extLst>
                <a:ext uri="{FF2B5EF4-FFF2-40B4-BE49-F238E27FC236}">
                  <a16:creationId xmlns:a16="http://schemas.microsoft.com/office/drawing/2014/main" id="{072429E7-D6B9-C1A6-A079-FF404D106F7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88224" y="8895881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89B0BE-B75E-6B7A-4F81-41B85010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429" y="292331"/>
              <a:ext cx="11778493" cy="21459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0C0F620-B329-8E07-B4C2-614270C706A9}"/>
              </a:ext>
            </a:extLst>
          </p:cNvPr>
          <p:cNvGrpSpPr/>
          <p:nvPr/>
        </p:nvGrpSpPr>
        <p:grpSpPr>
          <a:xfrm>
            <a:off x="0" y="239781"/>
            <a:ext cx="12293167" cy="9069625"/>
            <a:chOff x="0" y="239781"/>
            <a:chExt cx="12293167" cy="9069625"/>
          </a:xfrm>
        </p:grpSpPr>
        <p:graphicFrame>
          <p:nvGraphicFramePr>
            <p:cNvPr id="16" name="Google Shape;261;p12">
              <a:extLst>
                <a:ext uri="{FF2B5EF4-FFF2-40B4-BE49-F238E27FC236}">
                  <a16:creationId xmlns:a16="http://schemas.microsoft.com/office/drawing/2014/main" id="{9C36AF87-A82A-C752-8600-68EFCAA801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7816010"/>
                </p:ext>
              </p:extLst>
            </p:nvPr>
          </p:nvGraphicFramePr>
          <p:xfrm>
            <a:off x="514674" y="2327214"/>
            <a:ext cx="11772250" cy="6982192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423226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8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9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20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D96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21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31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483184124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684318478"/>
                    </a:ext>
                  </a:extLst>
                </a:tr>
                <a:tr h="36438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794077958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3BA0F12E-62FE-9DAC-D783-0446E721A22A}"/>
                </a:ext>
              </a:extLst>
            </p:cNvPr>
            <p:cNvSpPr/>
            <p:nvPr/>
          </p:nvSpPr>
          <p:spPr>
            <a:xfrm>
              <a:off x="0" y="8648537"/>
              <a:ext cx="9131399" cy="46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259;p12">
              <a:extLst>
                <a:ext uri="{FF2B5EF4-FFF2-40B4-BE49-F238E27FC236}">
                  <a16:creationId xmlns:a16="http://schemas.microsoft.com/office/drawing/2014/main" id="{E71E7BC8-DE10-DE3B-09BC-E03DC826C7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70619" y="8664104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7945E4D-93B5-4FB8-8B1E-12CC7ABB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674" y="239781"/>
              <a:ext cx="11778493" cy="2152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5D092A-EF96-CBF5-56FF-A497B3FE16D1}"/>
              </a:ext>
            </a:extLst>
          </p:cNvPr>
          <p:cNvGrpSpPr/>
          <p:nvPr/>
        </p:nvGrpSpPr>
        <p:grpSpPr>
          <a:xfrm>
            <a:off x="233442" y="238625"/>
            <a:ext cx="12101609" cy="9307482"/>
            <a:chOff x="233442" y="238625"/>
            <a:chExt cx="12101609" cy="9307482"/>
          </a:xfrm>
        </p:grpSpPr>
        <p:graphicFrame>
          <p:nvGraphicFramePr>
            <p:cNvPr id="5" name="Google Shape;110;p2">
              <a:extLst>
                <a:ext uri="{FF2B5EF4-FFF2-40B4-BE49-F238E27FC236}">
                  <a16:creationId xmlns:a16="http://schemas.microsoft.com/office/drawing/2014/main" id="{C392E873-78A0-F3DA-CD17-35D7A7F0F7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4063565"/>
                </p:ext>
              </p:extLst>
            </p:nvPr>
          </p:nvGraphicFramePr>
          <p:xfrm>
            <a:off x="514675" y="2520664"/>
            <a:ext cx="11772250" cy="654004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4</a:t>
                        </a:r>
                        <a:endParaRPr lang="en-US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2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2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إحياء ذكرى ضحايا معركة سيوف حديدية</a:t>
                        </a: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1 جمادى الأولى 1447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574919968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367481411"/>
                    </a:ext>
                  </a:extLst>
                </a:tr>
                <a:tr h="410400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400" b="1" i="0" u="none" strike="noStrike" cap="none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التوقيت الشتويّ</a:t>
                        </a: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07C3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08734888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9B395EC3-8089-C930-5959-D15221C71649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259;p12">
              <a:extLst>
                <a:ext uri="{FF2B5EF4-FFF2-40B4-BE49-F238E27FC236}">
                  <a16:creationId xmlns:a16="http://schemas.microsoft.com/office/drawing/2014/main" id="{AE7545DF-63BD-1ADA-36AB-071D372E96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A7CB6F-3AAA-05FA-FF4C-99CDDFEFE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442" y="238625"/>
              <a:ext cx="12101609" cy="24264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5061625-06A7-7CF5-7E81-B8E6380CD6B7}"/>
              </a:ext>
            </a:extLst>
          </p:cNvPr>
          <p:cNvGrpSpPr/>
          <p:nvPr/>
        </p:nvGrpSpPr>
        <p:grpSpPr>
          <a:xfrm>
            <a:off x="332865" y="165950"/>
            <a:ext cx="11937007" cy="8967316"/>
            <a:chOff x="332865" y="165950"/>
            <a:chExt cx="11937007" cy="89673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F2599F-D4FF-8FE4-E220-4FB6D0A2B86B}"/>
                </a:ext>
              </a:extLst>
            </p:cNvPr>
            <p:cNvGrpSpPr/>
            <p:nvPr/>
          </p:nvGrpSpPr>
          <p:grpSpPr>
            <a:xfrm>
              <a:off x="332865" y="165950"/>
              <a:ext cx="11937007" cy="8967316"/>
              <a:chOff x="332865" y="165950"/>
              <a:chExt cx="11937007" cy="8967316"/>
            </a:xfrm>
          </p:grpSpPr>
          <p:graphicFrame>
            <p:nvGraphicFramePr>
              <p:cNvPr id="15" name="Google Shape;125;p3">
                <a:extLst>
                  <a:ext uri="{FF2B5EF4-FFF2-40B4-BE49-F238E27FC236}">
                    <a16:creationId xmlns:a16="http://schemas.microsoft.com/office/drawing/2014/main" id="{9F8A703C-28F7-FF56-2EBE-61A6F2E771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10109948"/>
                  </p:ext>
                </p:extLst>
              </p:nvPr>
            </p:nvGraphicFramePr>
            <p:xfrm>
              <a:off x="508997" y="2354514"/>
              <a:ext cx="11760875" cy="6778752"/>
            </p:xfrm>
            <a:graphic>
              <a:graphicData uri="http://schemas.openxmlformats.org/drawingml/2006/table">
                <a:tbl>
                  <a:tblPr rtl="1">
                    <a:noFill/>
                    <a:tableStyleId>{B5E6C754-F6D8-4C68-BD44-68922CAF0619}</a:tableStyleId>
                  </a:tblPr>
                  <a:tblGrid>
                    <a:gridCol w="1680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6801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65822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520"/>
                            <a:buFont typeface="Arial"/>
                            <a:buNone/>
                          </a:pPr>
                          <a:r>
                            <a:rPr lang="en-US" sz="2520" b="0" i="0" u="none" strike="noStrike" cap="none" dirty="0" err="1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أحد</a:t>
                          </a:r>
                          <a:endParaRPr sz="2400" b="0" i="0" u="none" strike="noStrike" cap="none" dirty="0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اثنين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ثلاثاء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أ</a:t>
                          </a: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ربعاء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خميس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جمعة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سبت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2A0A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1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3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4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5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6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8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400" b="1" i="0" u="none" strike="noStrike" cap="none" dirty="0">
                            <a:solidFill>
                              <a:srgbClr val="B2A0A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C6591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r>
                            <a:rPr lang="ar-AE" sz="1400" b="1" i="0" u="none" strike="noStrike" cap="none" dirty="0">
                              <a:solidFill>
                                <a:srgbClr val="B2A0A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يوم ذكرى اسحاق رابين </a:t>
                          </a:r>
                          <a:endParaRPr lang="he-IL" sz="1400" b="1" i="0" u="none" strike="noStrike" cap="none" dirty="0">
                            <a:solidFill>
                              <a:srgbClr val="B2A0A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300" b="1" i="0" u="none" strike="noStrike" cap="none" dirty="0">
                              <a:solidFill>
                                <a:srgbClr val="CC66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9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10</a:t>
                          </a:r>
                          <a:endPara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11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12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13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14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15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4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16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18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19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20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21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22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ar-AE" sz="1600" b="1" i="0" u="none" strike="noStrike" cap="none" dirty="0">
                              <a:solidFill>
                                <a:srgbClr val="FF9900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 1 جمادى الآخرة 1447</a:t>
                          </a:r>
                          <a:endParaRPr lang="he-IL" sz="18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23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24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25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26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28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29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solidFill>
                              <a:srgbClr val="B2A0A2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7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D8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30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7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190243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7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5284346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he-IL" sz="17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rgbClr val="B2A0A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75793"/>
                      </a:ext>
                    </a:extLst>
                  </a:tr>
                </a:tbl>
              </a:graphicData>
            </a:graphic>
          </p:graphicFrame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BE451FC-8474-8D1D-082F-EC730C294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865" y="165950"/>
                <a:ext cx="11937003" cy="2292295"/>
              </a:xfrm>
              <a:prstGeom prst="rect">
                <a:avLst/>
              </a:prstGeom>
            </p:spPr>
          </p:pic>
        </p:grpSp>
        <p:sp>
          <p:nvSpPr>
            <p:cNvPr id="7" name="Google Shape;258;p12">
              <a:extLst>
                <a:ext uri="{FF2B5EF4-FFF2-40B4-BE49-F238E27FC236}">
                  <a16:creationId xmlns:a16="http://schemas.microsoft.com/office/drawing/2014/main" id="{A3659055-9781-C44C-45EC-FE5E698FF963}"/>
                </a:ext>
              </a:extLst>
            </p:cNvPr>
            <p:cNvSpPr/>
            <p:nvPr/>
          </p:nvSpPr>
          <p:spPr>
            <a:xfrm>
              <a:off x="1014915" y="8482825"/>
              <a:ext cx="9131399" cy="46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259;p12">
              <a:extLst>
                <a:ext uri="{FF2B5EF4-FFF2-40B4-BE49-F238E27FC236}">
                  <a16:creationId xmlns:a16="http://schemas.microsoft.com/office/drawing/2014/main" id="{26C4682D-FA25-32BD-925C-B3DCF845A03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85534" y="8498392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BF0F05-D57B-E97C-2146-1FEA9E262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59001"/>
              </p:ext>
            </p:extLst>
          </p:nvPr>
        </p:nvGraphicFramePr>
        <p:xfrm>
          <a:off x="514672" y="8250574"/>
          <a:ext cx="11772250" cy="1080000"/>
        </p:xfrm>
        <a:graphic>
          <a:graphicData uri="http://schemas.openxmlformats.org/drawingml/2006/table">
            <a:tbl>
              <a:tblPr rtl="1">
                <a:noFill/>
                <a:tableStyleId>{B5E6C754-F6D8-4C68-BD44-68922CAF0619}</a:tableStyleId>
              </a:tblPr>
              <a:tblGrid>
                <a:gridCol w="1681750">
                  <a:extLst>
                    <a:ext uri="{9D8B030D-6E8A-4147-A177-3AD203B41FA5}">
                      <a16:colId xmlns:a16="http://schemas.microsoft.com/office/drawing/2014/main" val="2193948802"/>
                    </a:ext>
                  </a:extLst>
                </a:gridCol>
                <a:gridCol w="1681750">
                  <a:extLst>
                    <a:ext uri="{9D8B030D-6E8A-4147-A177-3AD203B41FA5}">
                      <a16:colId xmlns:a16="http://schemas.microsoft.com/office/drawing/2014/main" val="2793085897"/>
                    </a:ext>
                  </a:extLst>
                </a:gridCol>
                <a:gridCol w="1681750">
                  <a:extLst>
                    <a:ext uri="{9D8B030D-6E8A-4147-A177-3AD203B41FA5}">
                      <a16:colId xmlns:a16="http://schemas.microsoft.com/office/drawing/2014/main" val="1796790755"/>
                    </a:ext>
                  </a:extLst>
                </a:gridCol>
                <a:gridCol w="1681750">
                  <a:extLst>
                    <a:ext uri="{9D8B030D-6E8A-4147-A177-3AD203B41FA5}">
                      <a16:colId xmlns:a16="http://schemas.microsoft.com/office/drawing/2014/main" val="4191174443"/>
                    </a:ext>
                  </a:extLst>
                </a:gridCol>
                <a:gridCol w="1681750">
                  <a:extLst>
                    <a:ext uri="{9D8B030D-6E8A-4147-A177-3AD203B41FA5}">
                      <a16:colId xmlns:a16="http://schemas.microsoft.com/office/drawing/2014/main" val="1701438322"/>
                    </a:ext>
                  </a:extLst>
                </a:gridCol>
                <a:gridCol w="1681750">
                  <a:extLst>
                    <a:ext uri="{9D8B030D-6E8A-4147-A177-3AD203B41FA5}">
                      <a16:colId xmlns:a16="http://schemas.microsoft.com/office/drawing/2014/main" val="2197866518"/>
                    </a:ext>
                  </a:extLst>
                </a:gridCol>
                <a:gridCol w="1681750">
                  <a:extLst>
                    <a:ext uri="{9D8B030D-6E8A-4147-A177-3AD203B41FA5}">
                      <a16:colId xmlns:a16="http://schemas.microsoft.com/office/drawing/2014/main" val="27270037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6690B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8060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8060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8060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8060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8060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8060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6575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rgbClr val="C659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72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232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dirty="0">
                        <a:solidFill>
                          <a:srgbClr val="CC66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dirty="0">
                        <a:solidFill>
                          <a:srgbClr val="CC6600"/>
                        </a:solidFill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53008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42601-9BDD-4F4C-CC17-D05304D6534F}"/>
              </a:ext>
            </a:extLst>
          </p:cNvPr>
          <p:cNvGrpSpPr/>
          <p:nvPr/>
        </p:nvGrpSpPr>
        <p:grpSpPr>
          <a:xfrm>
            <a:off x="414005" y="173490"/>
            <a:ext cx="11872920" cy="9372617"/>
            <a:chOff x="414005" y="173490"/>
            <a:chExt cx="11872920" cy="9372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20D643-8F58-1435-82D2-AC49747AC3BC}"/>
                </a:ext>
              </a:extLst>
            </p:cNvPr>
            <p:cNvGrpSpPr/>
            <p:nvPr/>
          </p:nvGrpSpPr>
          <p:grpSpPr>
            <a:xfrm>
              <a:off x="514675" y="2351654"/>
              <a:ext cx="11772250" cy="7194453"/>
              <a:chOff x="514675" y="2351654"/>
              <a:chExt cx="11772250" cy="7194453"/>
            </a:xfrm>
          </p:grpSpPr>
          <p:graphicFrame>
            <p:nvGraphicFramePr>
              <p:cNvPr id="140" name="Google Shape;140;p4"/>
              <p:cNvGraphicFramePr/>
              <p:nvPr>
                <p:extLst>
                  <p:ext uri="{D42A27DB-BD31-4B8C-83A1-F6EECF244321}">
                    <p14:modId xmlns:p14="http://schemas.microsoft.com/office/powerpoint/2010/main" val="4198999734"/>
                  </p:ext>
                </p:extLst>
              </p:nvPr>
            </p:nvGraphicFramePr>
            <p:xfrm>
              <a:off x="514675" y="2351654"/>
              <a:ext cx="11772250" cy="6659950"/>
            </p:xfrm>
            <a:graphic>
              <a:graphicData uri="http://schemas.openxmlformats.org/drawingml/2006/table">
                <a:tbl>
                  <a:tblPr rtl="1">
                    <a:noFill/>
                    <a:tableStyleId>{B5E6C754-F6D8-4C68-BD44-68922CAF0619}</a:tableStyleId>
                  </a:tblPr>
                  <a:tblGrid>
                    <a:gridCol w="1681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1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81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1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817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817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68175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11550"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520"/>
                            <a:buFont typeface="Arial"/>
                            <a:buNone/>
                          </a:pPr>
                          <a:r>
                            <a:rPr lang="en-US" sz="2520" b="0" i="0" u="none" strike="noStrike" cap="none" dirty="0" err="1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أحد</a:t>
                          </a:r>
                          <a:endParaRPr sz="2400" b="0" i="0" u="none" strike="noStrike" cap="none" dirty="0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اثنين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ثلاثاء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أ</a:t>
                          </a: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ربعاء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خميس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جمعة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2400"/>
                            <a:buFont typeface="Arial"/>
                            <a:buNone/>
                          </a:pPr>
                          <a:r>
                            <a:rPr lang="en-US" sz="2400" b="1" i="0" u="none" strike="noStrike" cap="none" dirty="0" err="1">
                              <a:solidFill>
                                <a:srgbClr val="FFFFFF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سبت</a:t>
                          </a:r>
                          <a:endParaRPr sz="24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4A3C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200"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3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4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5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6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he-IL"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300" b="1"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6690B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8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9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10</a:t>
                          </a:r>
                          <a:endParaRPr lang="he-IL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11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12</a:t>
                          </a: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13</a:t>
                          </a:r>
                          <a:endParaRPr lang="en-US"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14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15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16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18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19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20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21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22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23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24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25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26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27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ar-AE" sz="16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1  رجب 1447</a:t>
                          </a: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ar-AE" sz="16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عيد الميلاد المجيد</a:t>
                          </a:r>
                        </a:p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ar-AE" sz="16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 عطلة الشتاء</a:t>
                          </a:r>
                          <a:endParaRPr sz="16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ar-AE" sz="16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عيد الميلاد المجيد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ar-AE" sz="16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Arial"/>
                            </a:rPr>
                            <a:t>عيد الميلاد المجيد</a:t>
                          </a: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FE5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28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29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30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r>
                            <a:rPr lang="he-IL" sz="1800" b="1" i="0" u="none" strike="noStrike" cap="none" dirty="0">
                              <a:solidFill>
                                <a:srgbClr val="525252"/>
                              </a:solidFill>
                              <a:latin typeface="Calibri"/>
                              <a:ea typeface="Calibri" panose="020F0502020204030204" pitchFamily="34" charset="0"/>
                              <a:cs typeface="Calibri"/>
                              <a:sym typeface="Arial"/>
                            </a:rPr>
                            <a:t>31</a:t>
                          </a:r>
                          <a:endParaRPr sz="18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b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6690B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 </a:t>
                          </a: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i="0" u="none" strike="noStrike" cap="none" dirty="0">
                            <a:solidFill>
                              <a:srgbClr val="6690B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</a:tbl>
              </a:graphicData>
            </a:graphic>
          </p:graphicFrame>
          <p:sp>
            <p:nvSpPr>
              <p:cNvPr id="15" name="Google Shape;258;p12">
                <a:extLst>
                  <a:ext uri="{FF2B5EF4-FFF2-40B4-BE49-F238E27FC236}">
                    <a16:creationId xmlns:a16="http://schemas.microsoft.com/office/drawing/2014/main" id="{379E0DB8-94CE-EF90-DDFB-540B1DCE1311}"/>
                  </a:ext>
                </a:extLst>
              </p:cNvPr>
              <p:cNvSpPr/>
              <p:nvPr/>
            </p:nvSpPr>
            <p:spPr>
              <a:xfrm>
                <a:off x="1537430" y="9085380"/>
                <a:ext cx="9131399" cy="4607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 rtl="1"/>
                <a: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מרכז דע-גן. המרכז הארצי לקידום מתמטיקה, מדע וטכנולוגיה בחינוך הקדם יסודי, אוניברסיטת בר-אילן.</a:t>
                </a:r>
                <a:b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טלפון 03-5317179  / כתובת האתר:</a:t>
                </a:r>
                <a:r>
                  <a:rPr lang="en-US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www.da-gan.org.il  </a:t>
                </a:r>
                <a:r>
                  <a:rPr lang="he-IL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כתובת מייל: </a:t>
                </a:r>
                <a:r>
                  <a:rPr lang="en-US" sz="1197" b="1" dirty="0">
                    <a:solidFill>
                      <a:srgbClr val="30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dagankid@gmail.com </a:t>
                </a:r>
                <a:endParaRPr sz="1197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" name="Google Shape;259;p12">
                <a:extLst>
                  <a:ext uri="{FF2B5EF4-FFF2-40B4-BE49-F238E27FC236}">
                    <a16:creationId xmlns:a16="http://schemas.microsoft.com/office/drawing/2014/main" id="{1B369A99-E2FC-5E63-3698-40136522CAF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008049" y="9100947"/>
                <a:ext cx="315374" cy="4295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81D9732-04F0-B06E-F16A-AB447C978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005" y="173490"/>
              <a:ext cx="11851651" cy="2231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E0AED3-DD70-BA37-30D6-797384E8D094}"/>
              </a:ext>
            </a:extLst>
          </p:cNvPr>
          <p:cNvGrpSpPr/>
          <p:nvPr/>
        </p:nvGrpSpPr>
        <p:grpSpPr>
          <a:xfrm>
            <a:off x="457877" y="189941"/>
            <a:ext cx="11857748" cy="9356166"/>
            <a:chOff x="457877" y="189941"/>
            <a:chExt cx="11857748" cy="9356166"/>
          </a:xfrm>
        </p:grpSpPr>
        <p:sp>
          <p:nvSpPr>
            <p:cNvPr id="6" name="Google Shape;258;p12">
              <a:extLst>
                <a:ext uri="{FF2B5EF4-FFF2-40B4-BE49-F238E27FC236}">
                  <a16:creationId xmlns:a16="http://schemas.microsoft.com/office/drawing/2014/main" id="{F281DD68-DAE1-CFD1-DEFA-652E9090BFA2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259;p12">
              <a:extLst>
                <a:ext uri="{FF2B5EF4-FFF2-40B4-BE49-F238E27FC236}">
                  <a16:creationId xmlns:a16="http://schemas.microsoft.com/office/drawing/2014/main" id="{EFF49AF3-8EC6-A0E6-1D3E-93709BDA5FA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11" name="Google Shape;145;p5">
              <a:extLst>
                <a:ext uri="{FF2B5EF4-FFF2-40B4-BE49-F238E27FC236}">
                  <a16:creationId xmlns:a16="http://schemas.microsoft.com/office/drawing/2014/main" id="{7911E154-46F4-3B34-5D52-0F438EAE61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1682775"/>
                </p:ext>
              </p:extLst>
            </p:nvPr>
          </p:nvGraphicFramePr>
          <p:xfrm>
            <a:off x="485975" y="2354209"/>
            <a:ext cx="11829650" cy="670864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9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95039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486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5A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he-IL"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3BAEE4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 راس السنة الميلاديّة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300" dirty="0">
                          <a:solidFill>
                            <a:srgbClr val="30549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عيد الميلاد المجيد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 عيد الغطاس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عيد الميلاد المجيد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عيد الميلاد المجيد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 26 رجب 1447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 (الاسراء والمعراج)</a:t>
                        </a: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 27 رجب 1447 (الاسراء والمعراج)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58738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 عيد الغطاس</a:t>
                        </a: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 1 شعبان 1447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5AA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cap="none" dirty="0">
                          <a:solidFill>
                            <a:srgbClr val="005AA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3BAEE4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عيد النبي الخضر</a:t>
                        </a: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3BAEE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12A9E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5AA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8E4F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21089C-39FF-263C-0FF1-A26A214F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877" y="189941"/>
              <a:ext cx="11857748" cy="2164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CFFBD2B-B13F-9A86-FBD7-DA497B574B8A}"/>
              </a:ext>
            </a:extLst>
          </p:cNvPr>
          <p:cNvGrpSpPr/>
          <p:nvPr/>
        </p:nvGrpSpPr>
        <p:grpSpPr>
          <a:xfrm>
            <a:off x="420480" y="334500"/>
            <a:ext cx="11902060" cy="8950350"/>
            <a:chOff x="420480" y="334500"/>
            <a:chExt cx="11902060" cy="8950350"/>
          </a:xfrm>
        </p:grpSpPr>
        <p:graphicFrame>
          <p:nvGraphicFramePr>
            <p:cNvPr id="16" name="Google Shape;145;p5">
              <a:extLst>
                <a:ext uri="{FF2B5EF4-FFF2-40B4-BE49-F238E27FC236}">
                  <a16:creationId xmlns:a16="http://schemas.microsoft.com/office/drawing/2014/main" id="{EDE29E45-B3E0-38B6-91F7-031C6AFDE1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89839367"/>
                </p:ext>
              </p:extLst>
            </p:nvPr>
          </p:nvGraphicFramePr>
          <p:xfrm>
            <a:off x="492890" y="2514016"/>
            <a:ext cx="11829650" cy="590092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9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95039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486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58738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lang="he-IL"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lang="he-IL"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 رمضان 1447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يوم المصلح الموعود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lang="he-IL"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377C2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1FA14D61-0C00-0351-AF93-F0CEAE812FDF}"/>
                </a:ext>
              </a:extLst>
            </p:cNvPr>
            <p:cNvSpPr/>
            <p:nvPr/>
          </p:nvSpPr>
          <p:spPr>
            <a:xfrm>
              <a:off x="1573044" y="8824123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259;p12">
              <a:extLst>
                <a:ext uri="{FF2B5EF4-FFF2-40B4-BE49-F238E27FC236}">
                  <a16:creationId xmlns:a16="http://schemas.microsoft.com/office/drawing/2014/main" id="{A1BC9510-17B0-01C2-7771-A286E383A9A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43663" y="8839690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D292C4-FE42-1D3D-2452-C4FE34834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480" y="334500"/>
              <a:ext cx="11888230" cy="22557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8DDECA4-7D03-2E54-17B5-BC00F7EE5795}"/>
              </a:ext>
            </a:extLst>
          </p:cNvPr>
          <p:cNvGrpSpPr/>
          <p:nvPr/>
        </p:nvGrpSpPr>
        <p:grpSpPr>
          <a:xfrm>
            <a:off x="471853" y="266846"/>
            <a:ext cx="11815072" cy="9187820"/>
            <a:chOff x="471853" y="266846"/>
            <a:chExt cx="11815072" cy="9187820"/>
          </a:xfrm>
        </p:grpSpPr>
        <p:graphicFrame>
          <p:nvGraphicFramePr>
            <p:cNvPr id="17" name="Google Shape;186;p7">
              <a:extLst>
                <a:ext uri="{FF2B5EF4-FFF2-40B4-BE49-F238E27FC236}">
                  <a16:creationId xmlns:a16="http://schemas.microsoft.com/office/drawing/2014/main" id="{611827E2-ADC8-DF3B-F9DC-39FF1C59C8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4923488"/>
                </p:ext>
              </p:extLst>
            </p:nvPr>
          </p:nvGraphicFramePr>
          <p:xfrm>
            <a:off x="514675" y="2445921"/>
            <a:ext cx="11772250" cy="6376416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C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3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4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5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6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7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endParaRPr lang="he-IL" sz="1800" b="1" i="0" u="none" strike="noStrike" kern="120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endParaRPr lang="he-IL" sz="1800" b="1" i="0" u="none" strike="noStrike" kern="120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endParaRPr lang="he-IL" sz="1800" b="1" i="0" u="none" strike="noStrike" kern="120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B3B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8</a:t>
                        </a:r>
                        <a:endParaRPr lang="en-US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9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10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11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12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13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he-IL" sz="2000" b="1" i="0" u="none" strike="noStrike" kern="1200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14</a:t>
                        </a: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400" b="1" i="0" u="none" strike="noStrike" dirty="0">
                          <a:solidFill>
                            <a:srgbClr val="FFB3B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400" b="1" i="0" u="none" strike="noStrike" dirty="0">
                          <a:solidFill>
                            <a:srgbClr val="FFB3B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15</a:t>
                        </a:r>
                        <a:endParaRPr lang="en-US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16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17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18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19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20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21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kern="1200" cap="none" noProof="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27 رمضان 1447</a:t>
                        </a:r>
                        <a:br>
                          <a:rPr lang="en-US" sz="16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</a:br>
                        <a:r>
                          <a:rPr lang="ar-AE" sz="16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(ليلة القدر)</a:t>
                        </a:r>
                        <a:endParaRPr lang="en-US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 fontAlgn="b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عيد الفطر</a:t>
                        </a:r>
                        <a:endParaRPr lang="en-US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عيد الفطر</a:t>
                        </a:r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عيد الفطر</a:t>
                        </a:r>
                        <a:endParaRPr lang="en-US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959119794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B3B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600" b="1" i="0" u="none" strike="noStrike" dirty="0">
                          <a:solidFill>
                            <a:srgbClr val="377C2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B3B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 err="1">
                            <a:solidFill>
                              <a:srgbClr val="00B05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الإعتدال</a:t>
                        </a:r>
                        <a:r>
                          <a:rPr lang="ar-AE" sz="1600" b="1" i="0" u="none" strike="noStrike" cap="none" dirty="0">
                            <a:solidFill>
                              <a:srgbClr val="00B05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الربيعي</a:t>
                        </a:r>
                        <a:endParaRPr lang="en-US" sz="1600" b="1" i="0" u="none" strike="noStrike" cap="none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22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23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24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25</a:t>
                        </a:r>
                        <a:endParaRPr lang="ar-AE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26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27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28</a:t>
                        </a:r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عيد الفطر</a:t>
                        </a:r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يوم المسيح الموعود</a:t>
                        </a:r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البشارة</a:t>
                        </a:r>
                        <a:endParaRPr lang="en-US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ar-AE" sz="16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 </a:t>
                        </a:r>
                        <a:endParaRPr lang="ar-AE" sz="16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6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0340255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lang="ar-AE" sz="1600" b="1" i="0" u="none" strike="noStrike" cap="non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التوقيت الصيفي</a:t>
                        </a:r>
                        <a:endParaRPr lang="he-I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29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8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Arial"/>
                            <a:cs typeface="Calibri" panose="020F0502020204030204" pitchFamily="34" charset="0"/>
                            <a:sym typeface="Arial"/>
                          </a:rPr>
                          <a:t>أحد الشعانين</a:t>
                        </a:r>
                        <a:endParaRPr lang="he-IL" sz="18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t"/>
                        <a:endParaRPr lang="en-US" sz="18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endParaRPr lang="en-US" sz="1800" b="1" i="0" u="none" strike="noStrike" dirty="0"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127520088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t"/>
                        <a:r>
                          <a:rPr lang="en-US" sz="1800" b="1" i="0" u="none" strike="noStrike" dirty="0">
                            <a:solidFill>
                              <a:srgbClr val="548235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dirty="0">
                            <a:solidFill>
                              <a:srgbClr val="548235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293A3D3D-5085-191E-ABF7-6E1C18848D5A}"/>
                </a:ext>
              </a:extLst>
            </p:cNvPr>
            <p:cNvSpPr/>
            <p:nvPr/>
          </p:nvSpPr>
          <p:spPr>
            <a:xfrm>
              <a:off x="1537430" y="8993939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259;p12">
              <a:extLst>
                <a:ext uri="{FF2B5EF4-FFF2-40B4-BE49-F238E27FC236}">
                  <a16:creationId xmlns:a16="http://schemas.microsoft.com/office/drawing/2014/main" id="{51B4DA95-C4A1-33D8-FCEE-AEE70D5710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09506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53B9A5-70DE-B9D4-7A83-B88AC22F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853" y="266846"/>
              <a:ext cx="11815072" cy="21825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F31969-BC8B-FA47-A009-751FBD001F45}"/>
              </a:ext>
            </a:extLst>
          </p:cNvPr>
          <p:cNvGrpSpPr/>
          <p:nvPr/>
        </p:nvGrpSpPr>
        <p:grpSpPr>
          <a:xfrm>
            <a:off x="527909" y="448166"/>
            <a:ext cx="11745825" cy="8954248"/>
            <a:chOff x="527909" y="448166"/>
            <a:chExt cx="11745825" cy="8954248"/>
          </a:xfrm>
        </p:grpSpPr>
        <p:graphicFrame>
          <p:nvGraphicFramePr>
            <p:cNvPr id="13" name="Google Shape;217;p9">
              <a:extLst>
                <a:ext uri="{FF2B5EF4-FFF2-40B4-BE49-F238E27FC236}">
                  <a16:creationId xmlns:a16="http://schemas.microsoft.com/office/drawing/2014/main" id="{9A1D7974-DB34-E447-8277-CA6E8C9D75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1226522"/>
                </p:ext>
              </p:extLst>
            </p:nvPr>
          </p:nvGraphicFramePr>
          <p:xfrm>
            <a:off x="527909" y="2452143"/>
            <a:ext cx="11745825" cy="6404713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779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B589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en-US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en-US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kumimoji="0" lang="en-US" sz="1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en-US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عطلة الربيع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يوم خميس الأسرار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الجمعة العظيمة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سبت النور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20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6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ar-AE" sz="16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أحد الشعانين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البشارة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يوم خميس الأسرار</a:t>
                        </a:r>
                        <a:endParaRPr lang="he-IL"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الجمعة العظيمة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سبت النور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53025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ar-AE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 عيد الفصح المجيد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ar-AE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 عيد الفصح المجيد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ar-AE" sz="1400" b="1" i="0" u="none" strike="noStrike" cap="none" dirty="0">
                            <a:solidFill>
                              <a:schemeClr val="accent5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 عيد الفصح المجيد</a:t>
                        </a: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sz="14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chemeClr val="accent5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الفصح المجيد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الفصح المجيد</a:t>
                        </a: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الفصح المجيد</a:t>
                        </a:r>
                        <a:r>
                          <a:rPr lang="ar-AE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1 ذو القعدة 1447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1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</a:t>
                        </a:r>
                        <a:r>
                          <a:rPr lang="ar-AE" sz="12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إحياء ذكرى الكارثة والبطولة</a:t>
                        </a: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إحياء ذكرى الكارثة والبطولة</a:t>
                        </a:r>
                        <a:endParaRPr lang="he-IL"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2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إحياء ذكرى ضحايا معارك إسرائيل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2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إحياء ذكرى ضحايا معارك إسرائيل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يوم الاستقلال</a:t>
                        </a:r>
                        <a:endParaRPr lang="he-IL"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النبي شعيب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النبي شعيب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0F6F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0B589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kumimoji="0" 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B589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 عيد النبي شعيب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0E76B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عيد النبي شعيب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E76B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BC2E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2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 </a:t>
                        </a: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ar-AE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FC7F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7C1F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9B1E3E99-72FF-D3C1-9A8E-20CF2194A714}"/>
                </a:ext>
              </a:extLst>
            </p:cNvPr>
            <p:cNvSpPr/>
            <p:nvPr/>
          </p:nvSpPr>
          <p:spPr>
            <a:xfrm>
              <a:off x="1537430" y="8941687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259;p12">
              <a:extLst>
                <a:ext uri="{FF2B5EF4-FFF2-40B4-BE49-F238E27FC236}">
                  <a16:creationId xmlns:a16="http://schemas.microsoft.com/office/drawing/2014/main" id="{83932212-D9F0-B1A0-E62D-DA2DCB61A2B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8957254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73EA5D-9609-3491-8842-712D96F7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909" y="448166"/>
              <a:ext cx="11741914" cy="1999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540C6CF-83CC-32A6-7A89-C2E3CFC5B90D}"/>
              </a:ext>
            </a:extLst>
          </p:cNvPr>
          <p:cNvGrpSpPr/>
          <p:nvPr/>
        </p:nvGrpSpPr>
        <p:grpSpPr>
          <a:xfrm>
            <a:off x="508432" y="452898"/>
            <a:ext cx="11778493" cy="8910655"/>
            <a:chOff x="508432" y="196226"/>
            <a:chExt cx="11778493" cy="8910655"/>
          </a:xfrm>
        </p:grpSpPr>
        <p:graphicFrame>
          <p:nvGraphicFramePr>
            <p:cNvPr id="14" name="Google Shape;222;p10">
              <a:extLst>
                <a:ext uri="{FF2B5EF4-FFF2-40B4-BE49-F238E27FC236}">
                  <a16:creationId xmlns:a16="http://schemas.microsoft.com/office/drawing/2014/main" id="{8BF3F6CC-C075-F7FE-FCF6-2E3E3F0032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3865697"/>
                </p:ext>
              </p:extLst>
            </p:nvPr>
          </p:nvGraphicFramePr>
          <p:xfrm>
            <a:off x="514675" y="2200113"/>
            <a:ext cx="11772250" cy="6906768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520"/>
                          <a:buFont typeface="Arial"/>
                          <a:buNone/>
                        </a:pPr>
                        <a:r>
                          <a:rPr lang="en-US" sz="2520" b="0" i="0" u="none" strike="noStrike" cap="none" dirty="0" err="1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أحد</a:t>
                        </a:r>
                        <a:endParaRPr sz="2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اثنين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ثلاثاء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أ</a:t>
                        </a: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ربعاء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خميس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جمعة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en-US" sz="24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سبت</a:t>
                        </a:r>
                        <a:endParaRPr sz="2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endParaRPr lang="he-IL" sz="16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DACBA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8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9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700" b="1" i="0" u="none" strike="noStrike" cap="none" dirty="0">
                          <a:solidFill>
                            <a:srgbClr val="F68E1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b="1" i="0" u="none" strike="noStrike" cap="none" dirty="0">
                          <a:solidFill>
                            <a:srgbClr val="F68E1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10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 عيد الصعود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23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 ذو الحجة 1447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 عيد الصعود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24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lang="en-US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29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F3D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عيد العنصرة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عيد العنصرة 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 9 ذو الحجة 1447 (يوم عرفة)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 10 ذو الحجة 1447 (عيد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الأضحى</a:t>
                        </a: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)</a:t>
                        </a: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 </a:t>
                        </a:r>
                        <a:r>
                          <a:rPr lang="ar-AE" sz="1500" b="1" i="0" u="none" strike="noStrike" cap="none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libri"/>
                            <a:cs typeface="Calibri"/>
                            <a:sym typeface="Arial"/>
                          </a:rPr>
                          <a:t>يوم الخلافة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الأضحى</a:t>
                        </a: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ar-AE"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الأضحى</a:t>
                        </a:r>
                        <a:endParaRPr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الأضحى</a:t>
                        </a:r>
                        <a:endParaRPr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F3D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27432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الأضحى</a:t>
                        </a: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(دروز)</a:t>
                        </a:r>
                        <a:endParaRPr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الأضحى</a:t>
                        </a: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(دروز)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الأضحى</a:t>
                        </a: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(دروز)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الأضحى</a:t>
                        </a: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(دروز)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عيد </a:t>
                        </a:r>
                        <a:r>
                          <a:rPr lang="ar-AE" sz="1500" b="1" i="0" u="none" strike="noStrike" cap="none" dirty="0" err="1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الأضحى</a:t>
                        </a:r>
                        <a:r>
                          <a:rPr lang="ar-AE" sz="15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cs typeface="Calibri"/>
                            <a:sym typeface="Arial"/>
                          </a:rPr>
                          <a:t>(دروز)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5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F3D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8341023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31</a:t>
                        </a:r>
                        <a:endParaRPr lang="ar-AE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744025874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ar-AE" sz="16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عيد العنصرة 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910810476"/>
                    </a:ext>
                  </a:extLst>
                </a:tr>
                <a:tr h="338328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3" name="Google Shape;258;p12">
              <a:extLst>
                <a:ext uri="{FF2B5EF4-FFF2-40B4-BE49-F238E27FC236}">
                  <a16:creationId xmlns:a16="http://schemas.microsoft.com/office/drawing/2014/main" id="{B1C63EA5-A4CB-47C2-7E97-6544CFDB233A}"/>
                </a:ext>
              </a:extLst>
            </p:cNvPr>
            <p:cNvSpPr/>
            <p:nvPr/>
          </p:nvSpPr>
          <p:spPr>
            <a:xfrm>
              <a:off x="872483" y="8552152"/>
              <a:ext cx="9131399" cy="46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259;p12">
              <a:extLst>
                <a:ext uri="{FF2B5EF4-FFF2-40B4-BE49-F238E27FC236}">
                  <a16:creationId xmlns:a16="http://schemas.microsoft.com/office/drawing/2014/main" id="{1C7F9B3B-687E-6514-5F55-5E764DA125A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43102" y="8567719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A3DC84-D851-7A7B-A52A-3A0064D0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432" y="196226"/>
              <a:ext cx="11778493" cy="1999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EE7C3644FD5A0418528F2BB76C9E3BF" ma:contentTypeVersion="20" ma:contentTypeDescription="צור מסמך חדש." ma:contentTypeScope="" ma:versionID="551cd84e1c5a12c4c8a528c522950375">
  <xsd:schema xmlns:xsd="http://www.w3.org/2001/XMLSchema" xmlns:xs="http://www.w3.org/2001/XMLSchema" xmlns:p="http://schemas.microsoft.com/office/2006/metadata/properties" xmlns:ns2="442d074d-3d4a-40cd-b0e0-b9522d8f07bd" xmlns:ns3="8dbd2379-5de1-46a4-a58c-f1c725457557" targetNamespace="http://schemas.microsoft.com/office/2006/metadata/properties" ma:root="true" ma:fieldsID="6ee72ca0be5d41d95e7edae915bf335a" ns2:_="" ns3:_="">
    <xsd:import namespace="442d074d-3d4a-40cd-b0e0-b9522d8f07bd"/>
    <xsd:import namespace="8dbd2379-5de1-46a4-a58c-f1c725457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d074d-3d4a-40cd-b0e0-b9522d8f0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Flow_SignoffStatus" ma:index="19" nillable="true" ma:displayName="מצב הסכמה" ma:internalName="_x05de__x05e6__x05d1__x0020__x05d4__x05e1__x05db__x05de__x05d4_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acdd9abe-8e14-45f1-af14-43c468bb1d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2379-5de1-46a4-a58c-f1c72545755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68197-9d45-4613-a6dc-e6f7a8b6f2e0}" ma:internalName="TaxCatchAll" ma:showField="CatchAllData" ma:web="8dbd2379-5de1-46a4-a58c-f1c725457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bd2379-5de1-46a4-a58c-f1c725457557" xsi:nil="true"/>
    <lcf76f155ced4ddcb4097134ff3c332f xmlns="442d074d-3d4a-40cd-b0e0-b9522d8f07bd">
      <Terms xmlns="http://schemas.microsoft.com/office/infopath/2007/PartnerControls"/>
    </lcf76f155ced4ddcb4097134ff3c332f>
    <_Flow_SignoffStatus xmlns="442d074d-3d4a-40cd-b0e0-b9522d8f07bd" xsi:nil="true"/>
  </documentManagement>
</p:properties>
</file>

<file path=customXml/itemProps1.xml><?xml version="1.0" encoding="utf-8"?>
<ds:datastoreItem xmlns:ds="http://schemas.openxmlformats.org/officeDocument/2006/customXml" ds:itemID="{25F87E55-53DE-4E8D-B2D4-51B67FC1EC2F}"/>
</file>

<file path=customXml/itemProps2.xml><?xml version="1.0" encoding="utf-8"?>
<ds:datastoreItem xmlns:ds="http://schemas.openxmlformats.org/officeDocument/2006/customXml" ds:itemID="{45246DBE-EABD-4902-9207-E06B4B713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86D54-1AF4-43A5-8C5A-6767945A4D19}">
  <ds:schemaRefs>
    <ds:schemaRef ds:uri="http://schemas.microsoft.com/office/2006/metadata/properties"/>
    <ds:schemaRef ds:uri="http://schemas.microsoft.com/office/infopath/2007/PartnerControls"/>
    <ds:schemaRef ds:uri="8dbd2379-5de1-46a4-a58c-f1c725457557"/>
    <ds:schemaRef ds:uri="442d074d-3d4a-40cd-b0e0-b9522d8f07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1379</Words>
  <Application>Microsoft Office PowerPoint</Application>
  <PresentationFormat>A3 Paper (297x420 mm)</PresentationFormat>
  <Paragraphs>681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Netta Perry</dc:creator>
  <cp:lastModifiedBy>נטע פרי</cp:lastModifiedBy>
  <cp:revision>95</cp:revision>
  <dcterms:created xsi:type="dcterms:W3CDTF">2015-04-24T08:33:59Z</dcterms:created>
  <dcterms:modified xsi:type="dcterms:W3CDTF">2025-07-28T12:13:32Z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0x0101007EE7C3644FD5A0418528F2BB76C9E3BF</vt:lpwstr>
  </property>
  <property fmtid="{D5CDD505-2E9C-101B-9397-08002B2CF9AE}" pid="3" name="MediaServiceImageTags">
    <vt:lpwstr/>
  </property>
</Properties>
</file>