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ppt/metadata" ContentType="application/binary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autoCompressPictures="0">
  <p:sldMasterIdLst>
    <p:sldMasterId id="2147483648" r:id="rId3"/>
  </p:sldMasterIdLst>
  <p:notesMasterIdLst>
    <p:notesMasterId r:id="rId16"/>
  </p:notesMasterIdLst>
  <p:sldIdLst>
    <p:sldId id="268" r:id="rId4"/>
    <p:sldId id="257" r:id="rId5"/>
    <p:sldId id="272" r:id="rId6"/>
    <p:sldId id="258" r:id="rId7"/>
    <p:sldId id="260" r:id="rId8"/>
    <p:sldId id="274" r:id="rId9"/>
    <p:sldId id="262" r:id="rId10"/>
    <p:sldId id="264" r:id="rId11"/>
    <p:sldId id="265" r:id="rId12"/>
    <p:sldId id="263" r:id="rId13"/>
    <p:sldId id="266" r:id="rId14"/>
    <p:sldId id="267" r:id="rId15"/>
  </p:sldIdLst>
  <p:sldSz cx="12801600" cy="9601200" type="A3"/>
  <p:notesSz cx="9945688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o/d0ImVntCOYTKrbJgjyjgblE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B"/>
    <a:srgbClr val="DACBAE"/>
    <a:srgbClr val="A7C1FB"/>
    <a:srgbClr val="377C2B"/>
    <a:srgbClr val="8B6E16"/>
    <a:srgbClr val="B2A0A2"/>
    <a:srgbClr val="8489B8"/>
    <a:srgbClr val="3BAEE4"/>
    <a:srgbClr val="E9E8E3"/>
    <a:srgbClr val="C8E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E6C754-F6D8-4C68-BD44-68922CAF0619}">
  <a:tblStyle styleId="{B5E6C754-F6D8-4C68-BD44-68922CAF0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68" autoAdjust="0"/>
    <p:restoredTop sz="94660"/>
  </p:normalViewPr>
  <p:slideViewPr>
    <p:cSldViewPr snapToGrid="0">
      <p:cViewPr>
        <p:scale>
          <a:sx n="40" d="100"/>
          <a:sy n="40" d="100"/>
        </p:scale>
        <p:origin x="1448" y="4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21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57925" y="514350"/>
            <a:ext cx="66307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CC8F0A98-9CFC-5520-9DEE-BB19B9723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>
            <a:extLst>
              <a:ext uri="{FF2B5EF4-FFF2-40B4-BE49-F238E27FC236}">
                <a16:creationId xmlns:a16="http://schemas.microsoft.com/office/drawing/2014/main" id="{A9632A2E-D02B-DC6E-28F9-D7429055AE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>
            <a:extLst>
              <a:ext uri="{FF2B5EF4-FFF2-40B4-BE49-F238E27FC236}">
                <a16:creationId xmlns:a16="http://schemas.microsoft.com/office/drawing/2014/main" id="{01B9DC08-E36F-E996-F8D9-B4891DB69C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42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354864" y="81122"/>
            <a:ext cx="6091873" cy="11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6473032" y="3199289"/>
            <a:ext cx="8136573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872332" y="518954"/>
            <a:ext cx="8136573" cy="812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520"/>
              <a:buNone/>
              <a:defRPr sz="252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4808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81779" y="3507105"/>
            <a:ext cx="5415676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480811" y="2353628"/>
            <a:ext cx="5442347" cy="115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480811" y="3507105"/>
            <a:ext cx="5442347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Calibri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1308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1pPr>
            <a:lvl2pPr marL="914400" lvl="1" indent="-477519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920"/>
              <a:buChar char="•"/>
              <a:defRPr sz="3920"/>
            </a:lvl2pPr>
            <a:lvl3pPr marL="1371600" lvl="2" indent="-44196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3pPr>
            <a:lvl4pPr marL="1828800" lvl="3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  <a:defRPr sz="196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Calibri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  <a:defRPr sz="196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60"/>
              <a:buFont typeface="Calibri"/>
              <a:buNone/>
              <a:defRPr sz="6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7751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920"/>
              <a:buFont typeface="Arial"/>
              <a:buChar char="•"/>
              <a:defRPr sz="3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196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861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15EB409-2261-235A-CCAD-E4EF971A96C6}"/>
              </a:ext>
            </a:extLst>
          </p:cNvPr>
          <p:cNvGrpSpPr/>
          <p:nvPr/>
        </p:nvGrpSpPr>
        <p:grpSpPr>
          <a:xfrm>
            <a:off x="508430" y="360945"/>
            <a:ext cx="11778493" cy="9185162"/>
            <a:chOff x="508430" y="360945"/>
            <a:chExt cx="11778493" cy="9185162"/>
          </a:xfrm>
        </p:grpSpPr>
        <p:graphicFrame>
          <p:nvGraphicFramePr>
            <p:cNvPr id="2" name="Google Shape;94;p1">
              <a:extLst>
                <a:ext uri="{FF2B5EF4-FFF2-40B4-BE49-F238E27FC236}">
                  <a16:creationId xmlns:a16="http://schemas.microsoft.com/office/drawing/2014/main" id="{9E930180-09B9-0C04-722B-EB4F49AED0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55274124"/>
                </p:ext>
              </p:extLst>
            </p:nvPr>
          </p:nvGraphicFramePr>
          <p:xfrm>
            <a:off x="514673" y="2530220"/>
            <a:ext cx="11772250" cy="6537960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ח' אלול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ט'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י'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י"א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י"ב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י"ג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F2A37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/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52525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7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8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12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י"ד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ט"ו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ט"ז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י"ז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י"ח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י"ט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כ'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FFA64D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he-IL" sz="1700" b="1" i="0" u="none" strike="noStrike" cap="none" dirty="0">
                          <a:solidFill>
                            <a:srgbClr val="FFA64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FF8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F2A37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F2A37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14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15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16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17</a:t>
                        </a: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18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19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20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כ"א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כ"ב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כ"ג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כ"ד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כ"ה 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כ"ו 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כ"ז 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>
                            <a:solidFill>
                              <a:srgbClr val="FFA64D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>
                            <a:solidFill>
                              <a:srgbClr val="FF8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>
                            <a:solidFill>
                              <a:srgbClr val="F2A37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21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22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23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24</a:t>
                        </a: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25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26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27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כ"ח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כ"ט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א' תשרי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ב'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ג'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ד'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ה'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ערב ראש השנה</a:t>
                        </a:r>
                        <a:endParaRPr lang="he-IL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 השנה</a:t>
                        </a:r>
                        <a:endParaRPr lang="he-IL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 השנה</a:t>
                        </a:r>
                        <a:endParaRPr lang="he-IL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b="1" dirty="0">
                            <a:solidFill>
                              <a:srgbClr val="A79B8F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צום גדליה</a:t>
                        </a: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4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sz="1300" b="0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28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29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30</a:t>
                        </a:r>
                        <a:endParaRPr lang="en-IL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US"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IL"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ו'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ז'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ח'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3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6" name="Google Shape;258;p12">
              <a:extLst>
                <a:ext uri="{FF2B5EF4-FFF2-40B4-BE49-F238E27FC236}">
                  <a16:creationId xmlns:a16="http://schemas.microsoft.com/office/drawing/2014/main" id="{989FF1FA-E6C9-62CD-6EBD-BFB63C96D40F}"/>
                </a:ext>
              </a:extLst>
            </p:cNvPr>
            <p:cNvSpPr/>
            <p:nvPr/>
          </p:nvSpPr>
          <p:spPr>
            <a:xfrm>
              <a:off x="1537430" y="9085380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259;p12">
              <a:extLst>
                <a:ext uri="{FF2B5EF4-FFF2-40B4-BE49-F238E27FC236}">
                  <a16:creationId xmlns:a16="http://schemas.microsoft.com/office/drawing/2014/main" id="{777537A1-FF78-31E0-2556-8EEC3839839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008049" y="9100947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860FE6-6BAA-A576-A80B-77529DEA5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430" y="360945"/>
              <a:ext cx="11778493" cy="2152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455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17AFD6D-6C62-5138-0842-F09422158FEA}"/>
              </a:ext>
            </a:extLst>
          </p:cNvPr>
          <p:cNvGrpSpPr/>
          <p:nvPr/>
        </p:nvGrpSpPr>
        <p:grpSpPr>
          <a:xfrm>
            <a:off x="419035" y="225897"/>
            <a:ext cx="11871936" cy="9228769"/>
            <a:chOff x="419035" y="225897"/>
            <a:chExt cx="11871936" cy="9228769"/>
          </a:xfrm>
        </p:grpSpPr>
        <p:graphicFrame>
          <p:nvGraphicFramePr>
            <p:cNvPr id="202" name="Google Shape;202;p8"/>
            <p:cNvGraphicFramePr/>
            <p:nvPr>
              <p:extLst>
                <p:ext uri="{D42A27DB-BD31-4B8C-83A1-F6EECF244321}">
                  <p14:modId xmlns:p14="http://schemas.microsoft.com/office/powerpoint/2010/main" val="1559164657"/>
                </p:ext>
              </p:extLst>
            </p:nvPr>
          </p:nvGraphicFramePr>
          <p:xfrm>
            <a:off x="518721" y="2555839"/>
            <a:ext cx="11772250" cy="6356509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3D42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3D42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3D42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3D42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3D42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3D42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3D42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91116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1</a:t>
                        </a:r>
                        <a:endParaRPr lang="en-US"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5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6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CD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91116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ט"ז סיוון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י"ז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י"ח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י"ט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כ'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כ"א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CD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91116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CD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91116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12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13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CD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91116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כ"ב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כ"ג</a:t>
                        </a:r>
                        <a:r>
                          <a:rPr lang="en-US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כ"ד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כ"ה</a:t>
                        </a:r>
                        <a:r>
                          <a:rPr lang="en-US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כ"ו</a:t>
                        </a:r>
                        <a:r>
                          <a:rPr lang="en-US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כ"ז </a:t>
                        </a:r>
                        <a:endParaRPr lang="he-IL"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כ"ח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CD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91116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94D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0094DA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0094DA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0094DA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CD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91116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16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17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18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19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20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CD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91116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כ"ט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ל'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א' תמוז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ב' 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ג'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ד'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ה'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CD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91116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0094DA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0094DA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4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CD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91116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23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26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27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CD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91116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ו'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ז'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ח'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ט'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י'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י"א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י"ב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CD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515125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0094DA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solidFill>
                            <a:srgbClr val="00407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CD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91116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29</a:t>
                        </a: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chemeClr val="accen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</a:t>
                        </a:r>
                        <a:endParaRPr lang="en-US"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en-US" sz="1800" b="1" i="0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91116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י"ג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י"ד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ט"ו</a:t>
                        </a: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391116"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C5D6F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solidFill>
                            <a:srgbClr val="00407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C5D6F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C5D6F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solidFill>
                            <a:srgbClr val="00407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C5D6F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C5D6F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C5D6F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C5D6F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3" name="Google Shape;258;p12">
              <a:extLst>
                <a:ext uri="{FF2B5EF4-FFF2-40B4-BE49-F238E27FC236}">
                  <a16:creationId xmlns:a16="http://schemas.microsoft.com/office/drawing/2014/main" id="{859D2B8B-5D24-1658-E901-74E20D403D78}"/>
                </a:ext>
              </a:extLst>
            </p:cNvPr>
            <p:cNvSpPr/>
            <p:nvPr/>
          </p:nvSpPr>
          <p:spPr>
            <a:xfrm>
              <a:off x="1537430" y="8993939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" name="Google Shape;259;p12">
              <a:extLst>
                <a:ext uri="{FF2B5EF4-FFF2-40B4-BE49-F238E27FC236}">
                  <a16:creationId xmlns:a16="http://schemas.microsoft.com/office/drawing/2014/main" id="{EBF291DD-86A2-5CF5-9F24-83D458CFE74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009506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53672D-2D93-1DBD-7615-318243A3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035" y="225897"/>
              <a:ext cx="11863844" cy="2493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51B52A2-3E61-1C2B-DC00-8A95805119EB}"/>
              </a:ext>
            </a:extLst>
          </p:cNvPr>
          <p:cNvGrpSpPr/>
          <p:nvPr/>
        </p:nvGrpSpPr>
        <p:grpSpPr>
          <a:xfrm>
            <a:off x="508432" y="572984"/>
            <a:ext cx="11778493" cy="8881682"/>
            <a:chOff x="508432" y="572984"/>
            <a:chExt cx="11778493" cy="8881682"/>
          </a:xfrm>
        </p:grpSpPr>
        <p:graphicFrame>
          <p:nvGraphicFramePr>
            <p:cNvPr id="246" name="Google Shape;246;p11"/>
            <p:cNvGraphicFramePr/>
            <p:nvPr>
              <p:extLst>
                <p:ext uri="{D42A27DB-BD31-4B8C-83A1-F6EECF244321}">
                  <p14:modId xmlns:p14="http://schemas.microsoft.com/office/powerpoint/2010/main" val="2043401632"/>
                </p:ext>
              </p:extLst>
            </p:nvPr>
          </p:nvGraphicFramePr>
          <p:xfrm>
            <a:off x="514675" y="2557914"/>
            <a:ext cx="11772250" cy="6347265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D96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ט"ז תמוז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י"ז</a:t>
                        </a:r>
                        <a:r>
                          <a:rPr lang="en-US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י"ח</a:t>
                        </a:r>
                        <a:r>
                          <a:rPr lang="en-US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י"ט</a:t>
                        </a:r>
                        <a:r>
                          <a:rPr lang="en-US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4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צום שבעה עשר בתמוז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5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6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7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8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9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</a:t>
                        </a: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כ"א</a:t>
                        </a:r>
                        <a:r>
                          <a:rPr lang="en-US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כ"ב</a:t>
                        </a:r>
                        <a:r>
                          <a:rPr lang="en-US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כ"ג</a:t>
                        </a:r>
                        <a:r>
                          <a:rPr lang="en-US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כ"ד</a:t>
                        </a:r>
                        <a:r>
                          <a:rPr lang="en-US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כ"ה</a:t>
                        </a:r>
                        <a:r>
                          <a:rPr lang="en-US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כ"ו</a:t>
                        </a:r>
                        <a:r>
                          <a:rPr lang="en-US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12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13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14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15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16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17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18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כ"ז </a:t>
                        </a: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כ"ח </a:t>
                        </a: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כ"ט </a:t>
                        </a: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א' אב</a:t>
                        </a: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ב</a:t>
                        </a: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ג</a:t>
                        </a: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ד</a:t>
                        </a: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19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20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21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22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23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ה'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ו'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ז'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ח'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ט'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י"א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4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צום תשעה באב</a:t>
                        </a:r>
                        <a:endParaRPr sz="14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26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27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79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28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79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29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31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3DB7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3DB7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325721924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י"ב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י"ג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79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י"ד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79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ט"ו באב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ט"ז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י"ז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3DB7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3DB7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2449063886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79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79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3DB7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3DB7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3844451365"/>
                    </a:ext>
                  </a:extLst>
                </a:tr>
              </a:tbl>
            </a:graphicData>
          </a:graphic>
        </p:graphicFrame>
        <p:sp>
          <p:nvSpPr>
            <p:cNvPr id="3" name="Google Shape;258;p12">
              <a:extLst>
                <a:ext uri="{FF2B5EF4-FFF2-40B4-BE49-F238E27FC236}">
                  <a16:creationId xmlns:a16="http://schemas.microsoft.com/office/drawing/2014/main" id="{5A27F8B8-19BB-78A7-3596-D17A0EF2BF5E}"/>
                </a:ext>
              </a:extLst>
            </p:cNvPr>
            <p:cNvSpPr/>
            <p:nvPr/>
          </p:nvSpPr>
          <p:spPr>
            <a:xfrm>
              <a:off x="1537430" y="8993939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oogle Shape;259;p12">
              <a:extLst>
                <a:ext uri="{FF2B5EF4-FFF2-40B4-BE49-F238E27FC236}">
                  <a16:creationId xmlns:a16="http://schemas.microsoft.com/office/drawing/2014/main" id="{619BDF3B-9482-89D0-C55D-7637A96D1AD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009506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B44E5C3-D418-B17A-F28A-519F763F4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432" y="572984"/>
              <a:ext cx="11778493" cy="21337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B427A1-467B-9948-691D-D726B388C458}"/>
              </a:ext>
            </a:extLst>
          </p:cNvPr>
          <p:cNvGrpSpPr/>
          <p:nvPr/>
        </p:nvGrpSpPr>
        <p:grpSpPr>
          <a:xfrm>
            <a:off x="470106" y="425756"/>
            <a:ext cx="11772396" cy="8868627"/>
            <a:chOff x="470106" y="425756"/>
            <a:chExt cx="11772396" cy="8868627"/>
          </a:xfrm>
        </p:grpSpPr>
        <p:graphicFrame>
          <p:nvGraphicFramePr>
            <p:cNvPr id="261" name="Google Shape;261;p12"/>
            <p:cNvGraphicFramePr/>
            <p:nvPr>
              <p:extLst>
                <p:ext uri="{D42A27DB-BD31-4B8C-83A1-F6EECF244321}">
                  <p14:modId xmlns:p14="http://schemas.microsoft.com/office/powerpoint/2010/main" val="4175534083"/>
                </p:ext>
              </p:extLst>
            </p:nvPr>
          </p:nvGraphicFramePr>
          <p:xfrm>
            <a:off x="470252" y="2415305"/>
            <a:ext cx="11772250" cy="6879078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י"ח אב</a:t>
                        </a:r>
                        <a:endParaRPr lang="he-IL"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2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3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4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5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6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י"ט</a:t>
                        </a:r>
                        <a:r>
                          <a:rPr lang="en-US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</a:t>
                        </a: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כ"א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כ"ב</a:t>
                        </a:r>
                        <a:r>
                          <a:rPr lang="en-US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כ"ג</a:t>
                        </a:r>
                        <a:r>
                          <a:rPr lang="en-US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כ"ד</a:t>
                        </a:r>
                        <a:r>
                          <a:rPr lang="en-US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כ"ה</a:t>
                        </a:r>
                        <a:r>
                          <a:rPr lang="en-US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9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10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11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12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13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כ"ו</a:t>
                        </a:r>
                        <a:r>
                          <a:rPr lang="en-US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כ"ז</a:t>
                        </a:r>
                        <a:r>
                          <a:rPr lang="en-US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כ"ח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כ"ט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ל'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א’ אלול</a:t>
                        </a: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ב'</a:t>
                        </a: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16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17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18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19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20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ג</a:t>
                        </a: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ד</a:t>
                        </a: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</a:t>
                        </a: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ו'</a:t>
                        </a:r>
                        <a:endParaRPr lang="he-IL"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ז'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ח'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ט'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7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8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23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24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25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26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27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29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9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</a:t>
                        </a: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י"א</a:t>
                        </a:r>
                        <a:r>
                          <a:rPr lang="en-US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י"ב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י"ג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י"ד</a:t>
                        </a:r>
                        <a:endParaRPr lang="he-IL"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ט"ו</a:t>
                        </a:r>
                        <a:endParaRPr lang="he-IL"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ט"ז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20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FFD96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21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30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31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483184124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י"ז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י"ח</a:t>
                        </a: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684318478"/>
                    </a:ext>
                  </a:extLst>
                </a:tr>
                <a:tr h="361851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794077958"/>
                    </a:ext>
                  </a:extLst>
                </a:tr>
              </a:tbl>
            </a:graphicData>
          </a:graphic>
        </p:graphicFrame>
        <p:sp>
          <p:nvSpPr>
            <p:cNvPr id="3" name="Google Shape;258;p12">
              <a:extLst>
                <a:ext uri="{FF2B5EF4-FFF2-40B4-BE49-F238E27FC236}">
                  <a16:creationId xmlns:a16="http://schemas.microsoft.com/office/drawing/2014/main" id="{06B04B1F-AEF6-153F-5427-7CB7EAB0780B}"/>
                </a:ext>
              </a:extLst>
            </p:cNvPr>
            <p:cNvSpPr/>
            <p:nvPr/>
          </p:nvSpPr>
          <p:spPr>
            <a:xfrm>
              <a:off x="559099" y="8708199"/>
              <a:ext cx="7301534" cy="467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" name="Google Shape;259;p12">
              <a:extLst>
                <a:ext uri="{FF2B5EF4-FFF2-40B4-BE49-F238E27FC236}">
                  <a16:creationId xmlns:a16="http://schemas.microsoft.com/office/drawing/2014/main" id="{DACB8E48-663D-C8CC-76E4-06E9F76EB19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31501" y="8723766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A205261-9469-C84D-FD7A-CC6700F85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106" y="425756"/>
              <a:ext cx="11772396" cy="21337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9E41C6D-E1B5-7A9A-AF9E-8B09B9775F07}"/>
              </a:ext>
            </a:extLst>
          </p:cNvPr>
          <p:cNvGrpSpPr/>
          <p:nvPr/>
        </p:nvGrpSpPr>
        <p:grpSpPr>
          <a:xfrm>
            <a:off x="382765" y="481736"/>
            <a:ext cx="12010161" cy="9025182"/>
            <a:chOff x="382765" y="481736"/>
            <a:chExt cx="12010161" cy="9025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B1B352-55FE-8EC2-F686-A67EE7F93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765" y="481736"/>
              <a:ext cx="12010161" cy="1993565"/>
            </a:xfrm>
            <a:prstGeom prst="rect">
              <a:avLst/>
            </a:prstGeom>
          </p:spPr>
        </p:pic>
        <p:graphicFrame>
          <p:nvGraphicFramePr>
            <p:cNvPr id="110" name="Google Shape;110;p2"/>
            <p:cNvGraphicFramePr/>
            <p:nvPr>
              <p:extLst>
                <p:ext uri="{D42A27DB-BD31-4B8C-83A1-F6EECF244321}">
                  <p14:modId xmlns:p14="http://schemas.microsoft.com/office/powerpoint/2010/main" val="473940596"/>
                </p:ext>
              </p:extLst>
            </p:nvPr>
          </p:nvGraphicFramePr>
          <p:xfrm>
            <a:off x="514675" y="2481475"/>
            <a:ext cx="11772250" cy="6521760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4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ט' תשרי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י'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י"א</a:t>
                        </a: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י"ב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ערב יום כיפור</a:t>
                        </a: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rgbClr val="F2A37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8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יום כיפור</a:t>
                        </a:r>
                        <a:endParaRPr lang="he-IL" sz="18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8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10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11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י"ג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י"ד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ט"ו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ט"ז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י"ז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י"ח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י"ט</a:t>
                        </a: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ערב</a:t>
                        </a:r>
                        <a:r>
                          <a:rPr lang="en-US" sz="18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8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סוכות</a:t>
                        </a:r>
                        <a:endParaRPr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סוכות</a:t>
                        </a:r>
                        <a:endParaRPr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 </a:t>
                        </a:r>
                        <a:r>
                          <a:rPr lang="en-US" sz="12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חול</a:t>
                        </a:r>
                        <a:r>
                          <a:rPr lang="en-US" sz="12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2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המועד</a:t>
                        </a: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ב </a:t>
                        </a:r>
                        <a:r>
                          <a:rPr lang="en-US" sz="12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חול</a:t>
                        </a:r>
                        <a:r>
                          <a:rPr lang="en-US" sz="12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2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המועד</a:t>
                        </a: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ג </a:t>
                        </a:r>
                        <a:r>
                          <a:rPr lang="en-US" sz="12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חול</a:t>
                        </a:r>
                        <a:r>
                          <a:rPr lang="en-US" sz="12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2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המועד</a:t>
                        </a: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ד </a:t>
                        </a:r>
                        <a:r>
                          <a:rPr lang="en-US" sz="12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חול</a:t>
                        </a:r>
                        <a:r>
                          <a:rPr lang="en-US" sz="12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2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המועד</a:t>
                        </a: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12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15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16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17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18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כ'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כ"א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כ"ב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כ"ג</a:t>
                        </a: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כ"ד</a:t>
                        </a: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כ"ה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כ"ו</a:t>
                        </a: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 </a:t>
                        </a:r>
                        <a:r>
                          <a:rPr lang="en-US" sz="12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חול</a:t>
                        </a:r>
                        <a:r>
                          <a:rPr lang="en-US" sz="12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2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המועד</a:t>
                        </a: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הושענא</a:t>
                        </a:r>
                        <a:r>
                          <a:rPr lang="en-US" sz="12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2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רבה</a:t>
                        </a: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שמחת</a:t>
                        </a:r>
                        <a:r>
                          <a:rPr lang="en-US" sz="18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8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תורה</a:t>
                        </a:r>
                        <a:endParaRPr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4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אסרו חג </a:t>
                        </a:r>
                        <a:endParaRPr lang="he-IL" sz="14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2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יום הזיכרון לחללי מלחמת חרבות ברזל</a:t>
                        </a: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19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22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23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24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25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כ"ז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</a:t>
                        </a: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כ"ט 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ל'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א' חשוון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ב'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ג'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26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27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29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31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574919968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ד</a:t>
                        </a: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ה'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ו'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ז'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ח'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ט'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367481411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400" b="1" i="0" u="none" strike="noStrike" cap="none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שעון חורף</a:t>
                        </a:r>
                        <a:endParaRPr sz="1400" b="1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400" b="1" i="0" u="none" strike="noStrike" cap="none" dirty="0">
                          <a:solidFill>
                            <a:srgbClr val="CC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608734888"/>
                    </a:ext>
                  </a:extLst>
                </a:tr>
              </a:tbl>
            </a:graphicData>
          </a:graphic>
        </p:graphicFrame>
        <p:sp>
          <p:nvSpPr>
            <p:cNvPr id="4" name="Google Shape;258;p12">
              <a:extLst>
                <a:ext uri="{FF2B5EF4-FFF2-40B4-BE49-F238E27FC236}">
                  <a16:creationId xmlns:a16="http://schemas.microsoft.com/office/drawing/2014/main" id="{63AF0134-A9FD-31A3-B1CE-832679205CEC}"/>
                </a:ext>
              </a:extLst>
            </p:cNvPr>
            <p:cNvSpPr/>
            <p:nvPr/>
          </p:nvSpPr>
          <p:spPr>
            <a:xfrm>
              <a:off x="1537430" y="9046191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oogle Shape;259;p12">
              <a:extLst>
                <a:ext uri="{FF2B5EF4-FFF2-40B4-BE49-F238E27FC236}">
                  <a16:creationId xmlns:a16="http://schemas.microsoft.com/office/drawing/2014/main" id="{BD2FD49D-A24E-0ADA-28F2-7B441831561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08049" y="9061758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0F4BDE6-9290-01B4-FE62-89BFBFA47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67142"/>
              </p:ext>
            </p:extLst>
          </p:nvPr>
        </p:nvGraphicFramePr>
        <p:xfrm>
          <a:off x="514720" y="7985767"/>
          <a:ext cx="11760875" cy="1014984"/>
        </p:xfrm>
        <a:graphic>
          <a:graphicData uri="http://schemas.openxmlformats.org/drawingml/2006/table">
            <a:tbl>
              <a:tblPr rtl="1">
                <a:noFill/>
                <a:tableStyleId>{B5E6C754-F6D8-4C68-BD44-68922CAF0619}</a:tableStyleId>
              </a:tblPr>
              <a:tblGrid>
                <a:gridCol w="1680125">
                  <a:extLst>
                    <a:ext uri="{9D8B030D-6E8A-4147-A177-3AD203B41FA5}">
                      <a16:colId xmlns:a16="http://schemas.microsoft.com/office/drawing/2014/main" val="2809908642"/>
                    </a:ext>
                  </a:extLst>
                </a:gridCol>
                <a:gridCol w="1680125">
                  <a:extLst>
                    <a:ext uri="{9D8B030D-6E8A-4147-A177-3AD203B41FA5}">
                      <a16:colId xmlns:a16="http://schemas.microsoft.com/office/drawing/2014/main" val="1713259902"/>
                    </a:ext>
                  </a:extLst>
                </a:gridCol>
                <a:gridCol w="1680125">
                  <a:extLst>
                    <a:ext uri="{9D8B030D-6E8A-4147-A177-3AD203B41FA5}">
                      <a16:colId xmlns:a16="http://schemas.microsoft.com/office/drawing/2014/main" val="1367549057"/>
                    </a:ext>
                  </a:extLst>
                </a:gridCol>
                <a:gridCol w="1680125">
                  <a:extLst>
                    <a:ext uri="{9D8B030D-6E8A-4147-A177-3AD203B41FA5}">
                      <a16:colId xmlns:a16="http://schemas.microsoft.com/office/drawing/2014/main" val="3288826831"/>
                    </a:ext>
                  </a:extLst>
                </a:gridCol>
                <a:gridCol w="1680125">
                  <a:extLst>
                    <a:ext uri="{9D8B030D-6E8A-4147-A177-3AD203B41FA5}">
                      <a16:colId xmlns:a16="http://schemas.microsoft.com/office/drawing/2014/main" val="3280141467"/>
                    </a:ext>
                  </a:extLst>
                </a:gridCol>
                <a:gridCol w="1680125">
                  <a:extLst>
                    <a:ext uri="{9D8B030D-6E8A-4147-A177-3AD203B41FA5}">
                      <a16:colId xmlns:a16="http://schemas.microsoft.com/office/drawing/2014/main" val="2930101427"/>
                    </a:ext>
                  </a:extLst>
                </a:gridCol>
                <a:gridCol w="1680125">
                  <a:extLst>
                    <a:ext uri="{9D8B030D-6E8A-4147-A177-3AD203B41FA5}">
                      <a16:colId xmlns:a16="http://schemas.microsoft.com/office/drawing/2014/main" val="3811894707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he-IL"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rPr>
                        <a:t>30</a:t>
                      </a:r>
                      <a:endParaRPr sz="1800" b="1" i="0" u="none" strike="noStrike" cap="none" dirty="0">
                        <a:solidFill>
                          <a:srgbClr val="525252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 anchor="b">
                    <a:lnL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525252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 anchor="b">
                    <a:lnL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525252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525252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525252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525252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525252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19719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he-IL"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י'</a:t>
                      </a:r>
                      <a:endParaRPr lang="he-IL" sz="1600" b="1" i="0" u="none" strike="noStrike" cap="none" dirty="0">
                        <a:solidFill>
                          <a:srgbClr val="FF9900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Calibri"/>
                      </a:endParaRPr>
                    </a:p>
                  </a:txBody>
                  <a:tcPr marL="0" marR="72000" marT="0" marB="0">
                    <a:lnL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he-IL" sz="1600" b="1" i="0" u="none" strike="noStrike" cap="none" dirty="0">
                        <a:solidFill>
                          <a:srgbClr val="FF9900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>
                    <a:lnL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he-IL" sz="1600" b="1" i="0" u="none" strike="noStrike" cap="none" dirty="0">
                        <a:solidFill>
                          <a:srgbClr val="FF99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he-IL" sz="1600" b="1" i="0" u="none" strike="noStrike" cap="none" dirty="0">
                        <a:solidFill>
                          <a:srgbClr val="FF9900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he-IL" sz="1600" b="1" i="0" u="none" strike="noStrike" cap="none" dirty="0">
                        <a:solidFill>
                          <a:srgbClr val="FF9900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he-IL" sz="1700" b="1" i="0" u="none" strike="noStrike" cap="none" dirty="0">
                        <a:solidFill>
                          <a:srgbClr val="FF99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i="0" u="none" strike="noStrike" cap="none" dirty="0">
                        <a:solidFill>
                          <a:srgbClr val="FF9900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25080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b">
                    <a:lnL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b">
                    <a:lnL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sz="17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sz="1700" b="1" i="0" u="none" strike="noStrike" cap="none" dirty="0">
                        <a:solidFill>
                          <a:srgbClr val="CC6600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70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2A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43188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9CC2F1F-4AD9-661E-B295-16C852D15710}"/>
              </a:ext>
            </a:extLst>
          </p:cNvPr>
          <p:cNvGrpSpPr/>
          <p:nvPr/>
        </p:nvGrpSpPr>
        <p:grpSpPr>
          <a:xfrm>
            <a:off x="514720" y="219165"/>
            <a:ext cx="11772988" cy="9274690"/>
            <a:chOff x="514720" y="219165"/>
            <a:chExt cx="11772988" cy="92746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F8AD47-7997-26E0-643F-E245BF3F1099}"/>
                </a:ext>
              </a:extLst>
            </p:cNvPr>
            <p:cNvGrpSpPr/>
            <p:nvPr/>
          </p:nvGrpSpPr>
          <p:grpSpPr>
            <a:xfrm>
              <a:off x="514721" y="2545791"/>
              <a:ext cx="11760875" cy="6948064"/>
              <a:chOff x="514721" y="2545791"/>
              <a:chExt cx="11760875" cy="6948064"/>
            </a:xfrm>
          </p:grpSpPr>
          <p:graphicFrame>
            <p:nvGraphicFramePr>
              <p:cNvPr id="11" name="Google Shape;125;p3">
                <a:extLst>
                  <a:ext uri="{FF2B5EF4-FFF2-40B4-BE49-F238E27FC236}">
                    <a16:creationId xmlns:a16="http://schemas.microsoft.com/office/drawing/2014/main" id="{E10C69C3-621B-FFD2-F3C4-3345B373348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38581445"/>
                  </p:ext>
                </p:extLst>
              </p:nvPr>
            </p:nvGraphicFramePr>
            <p:xfrm>
              <a:off x="514721" y="2545791"/>
              <a:ext cx="11760875" cy="5440742"/>
            </p:xfrm>
            <a:graphic>
              <a:graphicData uri="http://schemas.openxmlformats.org/drawingml/2006/table">
                <a:tbl>
                  <a:tblPr rtl="1">
                    <a:noFill/>
                    <a:tableStyleId>{B5E6C754-F6D8-4C68-BD44-68922CAF0619}</a:tableStyleId>
                  </a:tblPr>
                  <a:tblGrid>
                    <a:gridCol w="16801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801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801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801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801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6801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6801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65822"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200" b="1" i="0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ראשון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2A0A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200" b="1" i="0" u="none" strike="noStrike" cap="none" dirty="0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שני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2A0A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200" b="1" i="0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שלישי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2A0A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200" b="1" i="0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רביעי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2A0A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200" b="1" i="0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חמישי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2A0A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200" b="1" i="0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שישי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2A0A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200" b="1" i="0" u="none" strike="noStrike" cap="none" dirty="0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שבת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2A0A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832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1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832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י' חשוון</a:t>
                          </a: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832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1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1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1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1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1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1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1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832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2</a:t>
                          </a: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3</a:t>
                          </a: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4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5</a:t>
                          </a: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6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7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8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832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י"א</a:t>
                          </a: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י"ב</a:t>
                          </a: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י"ג</a:t>
                          </a: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he-IL" sz="17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Arial"/>
                            </a:rPr>
                            <a:t>י"ד</a:t>
                          </a:r>
                          <a:endParaRPr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he-IL" sz="17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Arial"/>
                            </a:rPr>
                            <a:t>ט"ו</a:t>
                          </a: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he-IL" sz="17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ט"ז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he-IL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י"ז</a:t>
                          </a:r>
                          <a:endParaRPr lang="he-IL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8328"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solidFill>
                              <a:srgbClr val="C6591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300" b="1" i="0" u="none" strike="noStrike" cap="none" dirty="0">
                              <a:solidFill>
                                <a:srgbClr val="CC66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r>
                            <a:rPr lang="he-IL" sz="1400" b="1" i="0" u="none" strike="noStrike" cap="none" dirty="0">
                              <a:solidFill>
                                <a:srgbClr val="B2A0A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יום הזיכרון ליצחק רבין</a:t>
                          </a:r>
                          <a:endParaRPr lang="he-IL" sz="1400" b="1" i="0" u="none" strike="noStrike" cap="none" dirty="0">
                            <a:solidFill>
                              <a:srgbClr val="B2A0A2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300" b="1" i="0" u="none" strike="noStrike" cap="none" dirty="0">
                              <a:solidFill>
                                <a:srgbClr val="CC66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300" b="1" i="0" u="none" strike="noStrike" cap="none" dirty="0">
                              <a:solidFill>
                                <a:srgbClr val="CC66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300" b="1" i="0" u="none" strike="noStrike" cap="none" dirty="0">
                              <a:solidFill>
                                <a:srgbClr val="CC66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300" b="1" i="0" u="none" strike="noStrike" cap="none" dirty="0">
                              <a:solidFill>
                                <a:srgbClr val="CC66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300" b="1" i="0" u="none" strike="noStrike" cap="none" dirty="0">
                              <a:solidFill>
                                <a:srgbClr val="CC66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832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9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10</a:t>
                          </a:r>
                          <a:endPara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11</a:t>
                          </a: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12</a:t>
                          </a: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13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14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15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832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he-IL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Calibri"/>
                            </a:rPr>
                            <a:t>י"ח</a:t>
                          </a: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600" b="1" i="0" u="none" strike="noStrike" cap="none" dirty="0" err="1">
                              <a:solidFill>
                                <a:srgbClr val="FF9900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Calibri"/>
                            </a:rPr>
                            <a:t>י"ט</a:t>
                          </a:r>
                          <a:r>
                            <a:rPr lang="en-US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Calibri"/>
                            </a:rPr>
                            <a:t> </a:t>
                          </a: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Calibri"/>
                            </a:rPr>
                            <a:t>כ</a:t>
                          </a:r>
                          <a:r>
                            <a:rPr lang="he-IL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Calibri"/>
                            </a:rPr>
                            <a:t>'</a:t>
                          </a: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7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כ"א</a:t>
                          </a:r>
                          <a:endParaRPr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7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Arial"/>
                            </a:rPr>
                            <a:t>כ"ב</a:t>
                          </a:r>
                          <a:endParaRPr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700" b="1" i="0" u="none" strike="noStrike" cap="none" dirty="0" err="1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כ"ג</a:t>
                          </a:r>
                          <a:endParaRPr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he-IL" sz="14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כ"ד </a:t>
                          </a:r>
                          <a:endParaRPr lang="he-IL" sz="14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832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he-IL" sz="13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3832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16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17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18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19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20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21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22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3832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700" b="1" i="0" u="none" strike="noStrike" cap="none" dirty="0" err="1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כ"ה</a:t>
                          </a:r>
                          <a:r>
                            <a:rPr lang="en-US" sz="17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 </a:t>
                          </a:r>
                          <a:endParaRPr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700" b="1" i="0" u="none" strike="noStrike" cap="none" dirty="0" err="1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כ"ו</a:t>
                          </a:r>
                          <a:r>
                            <a:rPr lang="en-US" sz="17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 </a:t>
                          </a:r>
                          <a:endParaRPr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700" b="1" i="0" u="none" strike="noStrike" cap="none" dirty="0" err="1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כ"ז</a:t>
                          </a:r>
                          <a:r>
                            <a:rPr lang="en-US" sz="17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 </a:t>
                          </a:r>
                          <a:endParaRPr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7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כ"ח</a:t>
                          </a:r>
                          <a:endParaRPr lang="he-IL"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7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כ"ט</a:t>
                          </a:r>
                          <a:endParaRPr lang="he-IL"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he-IL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א' כסלו</a:t>
                          </a: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ב'</a:t>
                          </a: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3832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300" b="1" i="0" u="none" strike="noStrike" cap="none" dirty="0">
                              <a:solidFill>
                                <a:srgbClr val="CC66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r>
                            <a:rPr lang="he-IL" sz="1300" b="1" i="0" u="none" strike="noStrike" cap="none" dirty="0">
                              <a:solidFill>
                                <a:srgbClr val="CC66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חג הסיגד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33832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23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24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25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26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27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28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29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33832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ג'</a:t>
                          </a: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ד'</a:t>
                          </a: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ה'</a:t>
                          </a: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ו'</a:t>
                          </a: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7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Arial"/>
                            </a:rPr>
                            <a:t>ז'</a:t>
                          </a: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ח'</a:t>
                          </a: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ט'</a:t>
                          </a: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33832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he-IL"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he-IL" sz="17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he-IL" sz="17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</a:tbl>
              </a:graphicData>
            </a:graphic>
          </p:graphicFrame>
          <p:sp>
            <p:nvSpPr>
              <p:cNvPr id="4" name="Google Shape;258;p12">
                <a:extLst>
                  <a:ext uri="{FF2B5EF4-FFF2-40B4-BE49-F238E27FC236}">
                    <a16:creationId xmlns:a16="http://schemas.microsoft.com/office/drawing/2014/main" id="{2994FEBE-0A4A-41CF-A783-1B835A508D1F}"/>
                  </a:ext>
                </a:extLst>
              </p:cNvPr>
              <p:cNvSpPr/>
              <p:nvPr/>
            </p:nvSpPr>
            <p:spPr>
              <a:xfrm>
                <a:off x="1537430" y="9033128"/>
                <a:ext cx="9131399" cy="46072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 rtl="1"/>
                <a:r>
                  <a:rPr lang="he-IL" sz="1197" b="1" dirty="0">
                    <a:solidFill>
                      <a:srgbClr val="30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מרכז דע-גן. המרכז הארצי לקידום מתמטיקה, מדע וטכנולוגיה בחינוך הקדם יסודי, אוניברסיטת בר-אילן.</a:t>
                </a:r>
                <a:br>
                  <a:rPr lang="he-IL" sz="1197" b="1" dirty="0">
                    <a:solidFill>
                      <a:srgbClr val="30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1197" b="1" dirty="0">
                    <a:solidFill>
                      <a:srgbClr val="30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טלפון 03-5317179  / כתובת האתר:</a:t>
                </a:r>
                <a:r>
                  <a:rPr lang="en-US" sz="1197" b="1" dirty="0">
                    <a:solidFill>
                      <a:srgbClr val="30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/ www.da-gan.org.il  </a:t>
                </a:r>
                <a:r>
                  <a:rPr lang="he-IL" sz="1197" b="1" dirty="0">
                    <a:solidFill>
                      <a:srgbClr val="30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כתובת מייל: </a:t>
                </a:r>
                <a:r>
                  <a:rPr lang="en-US" sz="1197" b="1" dirty="0">
                    <a:solidFill>
                      <a:srgbClr val="30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dagankid@gmail.com </a:t>
                </a:r>
                <a:endParaRPr sz="1197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" name="Google Shape;259;p12">
                <a:extLst>
                  <a:ext uri="{FF2B5EF4-FFF2-40B4-BE49-F238E27FC236}">
                    <a16:creationId xmlns:a16="http://schemas.microsoft.com/office/drawing/2014/main" id="{40778319-A84C-3B96-D416-54CF3CE250BA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9008049" y="9048695"/>
                <a:ext cx="315374" cy="4295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89E95A3-3F93-63A1-D4A7-73F2DD2AF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251"/>
            <a:stretch>
              <a:fillRect/>
            </a:stretch>
          </p:blipFill>
          <p:spPr>
            <a:xfrm>
              <a:off x="514720" y="219165"/>
              <a:ext cx="11772988" cy="249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557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86185D-3083-0DEA-F290-D366B15C43FB}"/>
              </a:ext>
            </a:extLst>
          </p:cNvPr>
          <p:cNvGrpSpPr/>
          <p:nvPr/>
        </p:nvGrpSpPr>
        <p:grpSpPr>
          <a:xfrm>
            <a:off x="258877" y="155721"/>
            <a:ext cx="12022354" cy="9390386"/>
            <a:chOff x="258877" y="155721"/>
            <a:chExt cx="12022354" cy="9390386"/>
          </a:xfrm>
        </p:grpSpPr>
        <p:graphicFrame>
          <p:nvGraphicFramePr>
            <p:cNvPr id="125" name="Google Shape;125;p3"/>
            <p:cNvGraphicFramePr/>
            <p:nvPr>
              <p:extLst>
                <p:ext uri="{D42A27DB-BD31-4B8C-83A1-F6EECF244321}">
                  <p14:modId xmlns:p14="http://schemas.microsoft.com/office/powerpoint/2010/main" val="3262672537"/>
                </p:ext>
              </p:extLst>
            </p:nvPr>
          </p:nvGraphicFramePr>
          <p:xfrm>
            <a:off x="520356" y="2500464"/>
            <a:ext cx="11760875" cy="6557627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01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012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012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012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012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0125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0125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822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8B6E1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8B6E1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8B6E1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8B6E1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8B6E1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8B6E1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8B6E1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1278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en-US"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</a:t>
                        </a:r>
                        <a:endParaRPr lang="en-US"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3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4</a:t>
                        </a:r>
                        <a:endParaRPr lang="en-US"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5</a:t>
                        </a: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lang="en-US"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58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1278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י"א כסלו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י"ב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י"ג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י"ד</a:t>
                        </a:r>
                        <a:endParaRPr sz="17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ט"ו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ט"ז</a:t>
                        </a:r>
                        <a:endParaRPr lang="he-IL" sz="18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58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1278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58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1278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lang="en-US"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</a:t>
                        </a:r>
                        <a:endParaRPr lang="en-US"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lang="he-IL"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11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12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lang="en-US"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58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12787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י"ז</a:t>
                        </a:r>
                        <a:endParaRPr lang="he-IL" sz="17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י"ח</a:t>
                        </a:r>
                        <a:endParaRPr sz="17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700" b="1" i="0" u="none" strike="noStrike" cap="none" dirty="0" err="1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י"ט</a:t>
                        </a:r>
                        <a:r>
                          <a:rPr lang="en-US"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7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</a:t>
                        </a:r>
                        <a:r>
                          <a:rPr lang="he-IL"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7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כ"א</a:t>
                        </a:r>
                        <a:endParaRPr sz="17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כ"ב</a:t>
                        </a:r>
                        <a:endParaRPr sz="17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כ"ג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58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12787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6591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58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1278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16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17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18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19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58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12787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כ"ד </a:t>
                        </a:r>
                        <a:endParaRPr lang="he-IL"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כ"ה </a:t>
                        </a:r>
                        <a:endParaRPr lang="he-IL"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כ"ו </a:t>
                        </a:r>
                        <a:endParaRPr lang="he-IL"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כ"ז </a:t>
                        </a:r>
                        <a:endParaRPr lang="he-IL"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כ"ח</a:t>
                        </a:r>
                        <a:endParaRPr lang="he-IL"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כ"ט</a:t>
                        </a:r>
                        <a:endParaRPr lang="he-IL"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ל'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58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1278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 err="1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ערב</a:t>
                        </a:r>
                        <a:r>
                          <a:rPr lang="en-US" sz="17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700" b="1" i="0" u="none" strike="noStrike" cap="none" dirty="0" err="1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חנוכה</a:t>
                        </a:r>
                        <a:endParaRPr sz="1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 err="1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חנוכה</a:t>
                        </a:r>
                        <a:endParaRPr sz="1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 err="1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חנוכה</a:t>
                        </a:r>
                        <a:endParaRPr sz="1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 err="1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חנוכה</a:t>
                        </a:r>
                        <a:endParaRPr sz="1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 err="1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חנוכה</a:t>
                        </a:r>
                        <a:endParaRPr sz="1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 err="1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חנוכה</a:t>
                        </a:r>
                        <a:endParaRPr sz="1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7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חנוכה</a:t>
                        </a:r>
                        <a:endParaRPr lang="he-IL" sz="1700" b="1" i="0" u="none" strike="noStrike" cap="none" dirty="0">
                          <a:solidFill>
                            <a:srgbClr val="CC66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58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1278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23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24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25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26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27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58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12787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א' טבת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ב'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ג'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ד'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ה'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ו'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ז'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58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12787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7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חנוכה</a:t>
                        </a:r>
                        <a:endParaRPr lang="he-IL" sz="1700" b="1" i="0" u="none" strike="noStrike" cap="none" dirty="0">
                          <a:solidFill>
                            <a:srgbClr val="CC66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7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חנוכה</a:t>
                        </a:r>
                        <a:endParaRPr lang="he-IL" sz="1700" b="1" i="0" u="none" strike="noStrike" cap="none" dirty="0">
                          <a:solidFill>
                            <a:srgbClr val="CC66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58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1278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29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31</a:t>
                        </a: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1278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ח'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ט'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י"א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7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1278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2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C1ACA7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צום עשרה בטבת</a:t>
                        </a:r>
                        <a:endParaRPr lang="he-IL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sz="1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4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sz="1700" b="1" i="0" u="none" strike="noStrike" cap="none" dirty="0">
                          <a:solidFill>
                            <a:srgbClr val="CC66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7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6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5" name="Google Shape;258;p12">
              <a:extLst>
                <a:ext uri="{FF2B5EF4-FFF2-40B4-BE49-F238E27FC236}">
                  <a16:creationId xmlns:a16="http://schemas.microsoft.com/office/drawing/2014/main" id="{534C76A5-688A-8940-9AFE-7505BBD72C1E}"/>
                </a:ext>
              </a:extLst>
            </p:cNvPr>
            <p:cNvSpPr/>
            <p:nvPr/>
          </p:nvSpPr>
          <p:spPr>
            <a:xfrm>
              <a:off x="1537430" y="9085380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259;p12">
              <a:extLst>
                <a:ext uri="{FF2B5EF4-FFF2-40B4-BE49-F238E27FC236}">
                  <a16:creationId xmlns:a16="http://schemas.microsoft.com/office/drawing/2014/main" id="{28421DB0-717A-8DD5-7F1E-B0A513577E1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100947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E9CF09F-E311-2A19-8467-6DE7C8DC7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877" y="155721"/>
              <a:ext cx="12022354" cy="2462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E565484-A473-A346-D65F-BBFE82050DA4}"/>
              </a:ext>
            </a:extLst>
          </p:cNvPr>
          <p:cNvGrpSpPr/>
          <p:nvPr/>
        </p:nvGrpSpPr>
        <p:grpSpPr>
          <a:xfrm>
            <a:off x="480159" y="200256"/>
            <a:ext cx="11833362" cy="9280536"/>
            <a:chOff x="480159" y="200256"/>
            <a:chExt cx="11833362" cy="9280536"/>
          </a:xfrm>
        </p:grpSpPr>
        <p:graphicFrame>
          <p:nvGraphicFramePr>
            <p:cNvPr id="18" name="Google Shape;145;p5">
              <a:extLst>
                <a:ext uri="{FF2B5EF4-FFF2-40B4-BE49-F238E27FC236}">
                  <a16:creationId xmlns:a16="http://schemas.microsoft.com/office/drawing/2014/main" id="{E858C52C-63BD-9DE0-8DF2-5B8DD06844F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17371531"/>
                </p:ext>
              </p:extLst>
            </p:nvPr>
          </p:nvGraphicFramePr>
          <p:xfrm>
            <a:off x="483871" y="2550154"/>
            <a:ext cx="11829650" cy="6400260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9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95039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486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5AA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5AA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5AA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5AA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5AA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5AA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5A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</a:t>
                        </a:r>
                        <a:endParaRPr lang="he-IL"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3BAEE4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י"ב טבת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י"ג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י"ד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300" dirty="0">
                          <a:solidFill>
                            <a:srgbClr val="30549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0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9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10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ט"ו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ט"ז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י"ז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Arial"/>
                            <a:cs typeface="Calibri" panose="020F0502020204030204" pitchFamily="34" charset="0"/>
                            <a:sym typeface="Arial"/>
                          </a:rPr>
                          <a:t>י"ח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י"ט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כ'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כ"א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6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kumimoji="0" lang="he-IL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971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12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16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17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כ"ב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כ"ג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כ"ד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כ"ה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כ"ו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כ"ז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כ"ח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58738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18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19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23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24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כ"ט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א' שבט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ב'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ג'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ד'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ה'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ו'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971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26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27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28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29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30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31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ז'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ח'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ט'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י'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י"א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י"ב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י"ג</a:t>
                        </a: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12A9E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kumimoji="0" lang="he-IL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3" name="Google Shape;258;p12">
              <a:extLst>
                <a:ext uri="{FF2B5EF4-FFF2-40B4-BE49-F238E27FC236}">
                  <a16:creationId xmlns:a16="http://schemas.microsoft.com/office/drawing/2014/main" id="{BE60404B-7934-464C-447B-EDEDB53BFC1C}"/>
                </a:ext>
              </a:extLst>
            </p:cNvPr>
            <p:cNvSpPr/>
            <p:nvPr/>
          </p:nvSpPr>
          <p:spPr>
            <a:xfrm>
              <a:off x="1537430" y="9020065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" name="Google Shape;259;p12">
              <a:extLst>
                <a:ext uri="{FF2B5EF4-FFF2-40B4-BE49-F238E27FC236}">
                  <a16:creationId xmlns:a16="http://schemas.microsoft.com/office/drawing/2014/main" id="{44EB34D3-7A3F-363C-C0AB-380012DC915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035632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214BBD-ACF3-ED9D-F204-C5022E80C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159" y="200256"/>
              <a:ext cx="11833362" cy="2322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76F81317-FF36-73A7-1205-7A5601759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70714-C8E9-59E2-4BAF-6E7E57A5F292}"/>
              </a:ext>
            </a:extLst>
          </p:cNvPr>
          <p:cNvGrpSpPr/>
          <p:nvPr/>
        </p:nvGrpSpPr>
        <p:grpSpPr>
          <a:xfrm>
            <a:off x="476153" y="345285"/>
            <a:ext cx="11839486" cy="9096318"/>
            <a:chOff x="476153" y="345285"/>
            <a:chExt cx="11839486" cy="9096318"/>
          </a:xfrm>
        </p:grpSpPr>
        <p:graphicFrame>
          <p:nvGraphicFramePr>
            <p:cNvPr id="145" name="Google Shape;145;p5">
              <a:extLst>
                <a:ext uri="{FF2B5EF4-FFF2-40B4-BE49-F238E27FC236}">
                  <a16:creationId xmlns:a16="http://schemas.microsoft.com/office/drawing/2014/main" id="{AA17F951-4689-183F-B6D6-9444AE976D0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25300942"/>
                </p:ext>
              </p:extLst>
            </p:nvPr>
          </p:nvGraphicFramePr>
          <p:xfrm>
            <a:off x="485989" y="2714895"/>
            <a:ext cx="11829650" cy="5852160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9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95039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486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י"ד שבט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ט"ו בשבט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ט"ז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י"ז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י"ח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י"ט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כ'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58738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lang="he-IL"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9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10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12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כ"א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כ"ב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כ"ג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כ"ד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כ"ה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כ"ו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כ"ז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6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kumimoji="0" lang="he-IL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971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lang="he-IL"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16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17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18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19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כ"ח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כ"ט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ל'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א' אדר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ב</a:t>
                        </a: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ג</a:t>
                        </a: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ד</a:t>
                        </a: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kumimoji="0" lang="he-IL" sz="1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יום המשפחה</a:t>
                        </a:r>
                        <a:endParaRPr kumimoji="0" lang="he-IL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lang="he-IL"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23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24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26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27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28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</a:t>
                        </a: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ו'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ז</a:t>
                        </a: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ח'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ט'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י'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י"א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971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</a:tbl>
            </a:graphicData>
          </a:graphic>
        </p:graphicFrame>
        <p:sp>
          <p:nvSpPr>
            <p:cNvPr id="3" name="Google Shape;258;p12">
              <a:extLst>
                <a:ext uri="{FF2B5EF4-FFF2-40B4-BE49-F238E27FC236}">
                  <a16:creationId xmlns:a16="http://schemas.microsoft.com/office/drawing/2014/main" id="{31DC242C-336A-6149-542C-88DFB4708D88}"/>
                </a:ext>
              </a:extLst>
            </p:cNvPr>
            <p:cNvSpPr/>
            <p:nvPr/>
          </p:nvSpPr>
          <p:spPr>
            <a:xfrm>
              <a:off x="1537430" y="8980876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259;p12">
              <a:extLst>
                <a:ext uri="{FF2B5EF4-FFF2-40B4-BE49-F238E27FC236}">
                  <a16:creationId xmlns:a16="http://schemas.microsoft.com/office/drawing/2014/main" id="{3487E62A-C043-FDE4-7C9E-DA19DD0794C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8996443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8DC2D13-2FC7-135B-DFF3-30A5A9AC1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153" y="345285"/>
              <a:ext cx="11839458" cy="258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229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49C31F-A0B2-10EB-57DB-AC04CB612BEB}"/>
              </a:ext>
            </a:extLst>
          </p:cNvPr>
          <p:cNvGrpSpPr/>
          <p:nvPr/>
        </p:nvGrpSpPr>
        <p:grpSpPr>
          <a:xfrm>
            <a:off x="514675" y="487117"/>
            <a:ext cx="11778493" cy="8993675"/>
            <a:chOff x="514675" y="487117"/>
            <a:chExt cx="11778493" cy="8993675"/>
          </a:xfrm>
        </p:grpSpPr>
        <p:graphicFrame>
          <p:nvGraphicFramePr>
            <p:cNvPr id="186" name="Google Shape;186;p7"/>
            <p:cNvGraphicFramePr/>
            <p:nvPr>
              <p:extLst>
                <p:ext uri="{D42A27DB-BD31-4B8C-83A1-F6EECF244321}">
                  <p14:modId xmlns:p14="http://schemas.microsoft.com/office/powerpoint/2010/main" val="1517068050"/>
                </p:ext>
              </p:extLst>
            </p:nvPr>
          </p:nvGraphicFramePr>
          <p:xfrm>
            <a:off x="514675" y="2472047"/>
            <a:ext cx="11772250" cy="6537960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C00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1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2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3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4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5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6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7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י"ב אדר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t" latinLnBrk="0" hangingPunct="1"/>
                        <a:r>
                          <a:rPr lang="he-IL" sz="1800" b="1" i="0" u="none" strike="noStrike" kern="1200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י"ג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t" latinLnBrk="0" hangingPunct="1"/>
                        <a:r>
                          <a:rPr lang="he-IL" sz="1800" b="1" i="0" u="none" strike="noStrike" kern="1200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י"ד 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t" latinLnBrk="0" hangingPunct="1"/>
                        <a:r>
                          <a:rPr lang="he-IL" sz="1800" b="1" i="0" u="none" strike="noStrike" kern="1200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ט"ו 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ט"ז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י"ז</a:t>
                        </a:r>
                        <a:endParaRPr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Arial"/>
                            <a:cs typeface="Calibri" panose="020F0502020204030204" pitchFamily="34" charset="0"/>
                            <a:sym typeface="Arial"/>
                          </a:rPr>
                          <a:t>י"ח</a:t>
                        </a:r>
                        <a:endParaRPr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  <a:r>
                          <a:rPr kumimoji="0" lang="he-IL" sz="1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B3B3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cs typeface="Calibri" panose="020F0502020204030204" pitchFamily="34" charset="0"/>
                            <a:sym typeface="Arial"/>
                          </a:rPr>
                          <a:t>תענית אסתר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r>
                          <a:rPr lang="he-IL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פורים</a:t>
                        </a: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r>
                          <a:rPr lang="he-IL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שושן פורים</a:t>
                        </a: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dirty="0">
                            <a:solidFill>
                              <a:srgbClr val="CC66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  <a:r>
                          <a:rPr lang="he-IL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פורים</a:t>
                        </a:r>
                        <a:r>
                          <a:rPr lang="he-IL" sz="18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 </a:t>
                        </a:r>
                        <a:endParaRPr lang="he-IL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Arial"/>
                            <a:cs typeface="Calibri" panose="020F0502020204030204" pitchFamily="34" charset="0"/>
                            <a:sym typeface="Arial"/>
                          </a:rPr>
                          <a:t>8</a:t>
                        </a:r>
                        <a:endParaRPr lang="en-US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9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10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11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12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13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14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י"ט</a:t>
                        </a:r>
                        <a:endParaRPr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כ'</a:t>
                        </a:r>
                        <a:endParaRPr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כ"א</a:t>
                        </a:r>
                        <a:endParaRPr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כ"ב</a:t>
                        </a: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כ"ג</a:t>
                        </a: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כ"ד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Arial"/>
                            <a:cs typeface="Calibri" panose="020F0502020204030204" pitchFamily="34" charset="0"/>
                            <a:sym typeface="Arial"/>
                          </a:rPr>
                          <a:t>כ"ה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he-IL" sz="1400" b="1" i="0" u="none" strike="noStrike" dirty="0">
                          <a:solidFill>
                            <a:srgbClr val="FFB3B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he-IL" sz="1400" b="1" i="0" u="none" strike="noStrike" dirty="0">
                          <a:solidFill>
                            <a:srgbClr val="FFB3B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15</a:t>
                        </a:r>
                        <a:endParaRPr lang="en-US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16</a:t>
                        </a:r>
                        <a:endParaRPr lang="en-US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17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18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19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20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21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noProof="0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כ"ו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 fontAlgn="b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כ"ז</a:t>
                        </a: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 fontAlgn="b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כ"ח</a:t>
                        </a: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כ"ט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א' ניסן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ב'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ג'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959119794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B3B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endParaRPr lang="he-IL" sz="1700" b="1" i="0" u="none" strike="noStrike" dirty="0">
                          <a:solidFill>
                            <a:srgbClr val="377C2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endParaRPr lang="he-IL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B3B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700" b="1" i="0" u="none" strike="noStrike" dirty="0">
                            <a:solidFill>
                              <a:srgbClr val="377C2B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נקודת </a:t>
                        </a:r>
                        <a:r>
                          <a:rPr lang="he-IL" sz="1700" b="1" i="0" u="none" strike="noStrike" dirty="0" err="1">
                            <a:solidFill>
                              <a:srgbClr val="377C2B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השיוויון</a:t>
                        </a:r>
                        <a:endParaRPr lang="he-IL" sz="1700" b="1" i="0" u="none" strike="noStrike" dirty="0">
                          <a:solidFill>
                            <a:srgbClr val="377C2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endParaRPr lang="he-IL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22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23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24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t" latinLnBrk="0" hangingPunct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25</a:t>
                        </a:r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26</a:t>
                        </a:r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27</a:t>
                        </a:r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28</a:t>
                        </a:r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ד'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ה'</a:t>
                        </a: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ו'</a:t>
                        </a: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ז'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ח'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ט'</a:t>
                        </a: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י'</a:t>
                        </a: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0340255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he-IL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r>
                          <a:rPr lang="he-IL" sz="1800" b="1" i="0" u="none" strike="noStrike" dirty="0">
                            <a:solidFill>
                              <a:schemeClr val="accent4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שעון קיץ</a:t>
                        </a: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he-IL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Arial"/>
                            <a:cs typeface="Calibri" panose="020F0502020204030204" pitchFamily="34" charset="0"/>
                            <a:sym typeface="Arial"/>
                          </a:rPr>
                          <a:t>29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30</a:t>
                        </a:r>
                        <a:endParaRPr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31</a:t>
                        </a:r>
                        <a:endParaRPr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י"א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י"ב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י"ג</a:t>
                        </a: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t"/>
                        <a:endParaRPr lang="en-US" sz="18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ctr"/>
                        <a:endParaRPr lang="en-US" sz="1800" b="1" i="0" u="none" strike="noStrike" dirty="0">
                          <a:solidFill>
                            <a:srgbClr val="CC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127520088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endParaRPr lang="he-IL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t"/>
                        <a:r>
                          <a:rPr lang="en-US" sz="1800" b="1" i="0" u="none" strike="noStrike" dirty="0">
                            <a:solidFill>
                              <a:srgbClr val="548235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dirty="0">
                            <a:solidFill>
                              <a:srgbClr val="548235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  <a:endPara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ctr"/>
                        <a:r>
                          <a:rPr lang="en-US" sz="1800" b="1" i="0" u="none" strike="noStrike" dirty="0">
                            <a:solidFill>
                              <a:srgbClr val="CC66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3" name="Google Shape;258;p12">
              <a:extLst>
                <a:ext uri="{FF2B5EF4-FFF2-40B4-BE49-F238E27FC236}">
                  <a16:creationId xmlns:a16="http://schemas.microsoft.com/office/drawing/2014/main" id="{85B9B622-31B8-8F03-1F5B-548B8182ACDD}"/>
                </a:ext>
              </a:extLst>
            </p:cNvPr>
            <p:cNvSpPr/>
            <p:nvPr/>
          </p:nvSpPr>
          <p:spPr>
            <a:xfrm>
              <a:off x="1537430" y="9020065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" name="Google Shape;259;p12">
              <a:extLst>
                <a:ext uri="{FF2B5EF4-FFF2-40B4-BE49-F238E27FC236}">
                  <a16:creationId xmlns:a16="http://schemas.microsoft.com/office/drawing/2014/main" id="{0733F04C-B79E-2FF1-477F-6F95B8B25E1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035632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F1DF4A8-9925-4718-AF6D-3C60E9EE3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675" y="487117"/>
              <a:ext cx="11778493" cy="21337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F7E42DA-0EA2-68AE-E0E8-84CE80D73406}"/>
              </a:ext>
            </a:extLst>
          </p:cNvPr>
          <p:cNvGrpSpPr/>
          <p:nvPr/>
        </p:nvGrpSpPr>
        <p:grpSpPr>
          <a:xfrm>
            <a:off x="422040" y="244883"/>
            <a:ext cx="11851694" cy="9291806"/>
            <a:chOff x="422040" y="244883"/>
            <a:chExt cx="11851694" cy="9291806"/>
          </a:xfrm>
        </p:grpSpPr>
        <p:graphicFrame>
          <p:nvGraphicFramePr>
            <p:cNvPr id="217" name="Google Shape;217;p9"/>
            <p:cNvGraphicFramePr/>
            <p:nvPr>
              <p:extLst>
                <p:ext uri="{D42A27DB-BD31-4B8C-83A1-F6EECF244321}">
                  <p14:modId xmlns:p14="http://schemas.microsoft.com/office/powerpoint/2010/main" val="4195269327"/>
                </p:ext>
              </p:extLst>
            </p:nvPr>
          </p:nvGraphicFramePr>
          <p:xfrm>
            <a:off x="527909" y="2593496"/>
            <a:ext cx="11745825" cy="6455664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779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B589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B589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B589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B589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B589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B589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B589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02336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en-US"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en-US"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kumimoji="0" lang="en-US" sz="1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</a:t>
                        </a:r>
                        <a:endParaRPr lang="en-US"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02336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י"ד ניסן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ט"ו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ט"ז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י"ז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02336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ערב פסח</a:t>
                        </a:r>
                        <a:endParaRPr kumimoji="0" lang="he-IL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פסח</a:t>
                        </a:r>
                        <a:endParaRPr sz="160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 cap="none" dirty="0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 </a:t>
                        </a:r>
                        <a:r>
                          <a:rPr lang="en-US" sz="1400" b="1" i="0" u="none" strike="noStrike" cap="none" dirty="0" err="1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חול</a:t>
                        </a:r>
                        <a:r>
                          <a:rPr lang="en-US" sz="1400" b="1" i="0" u="none" strike="noStrike" cap="none" dirty="0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400" b="1" i="0" u="none" strike="noStrike" cap="none" dirty="0" err="1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המועד</a:t>
                        </a:r>
                        <a:endParaRPr sz="120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400" b="1" i="0" u="none" strike="noStrike" cap="none" dirty="0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ב חול המועד</a:t>
                        </a:r>
                        <a:endParaRPr lang="he-IL" sz="120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02336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5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6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02336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י"ח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י"ט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כ'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כ"א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כ"ב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כ"ג</a:t>
                        </a:r>
                        <a:r>
                          <a:rPr lang="en-US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כ"ד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02336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 cap="none" dirty="0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ג </a:t>
                        </a:r>
                        <a:r>
                          <a:rPr lang="en-US" sz="1400" b="1" i="0" u="none" strike="noStrike" cap="none" dirty="0" err="1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חול</a:t>
                        </a:r>
                        <a:r>
                          <a:rPr lang="en-US" sz="1400" b="1" i="0" u="none" strike="noStrike" cap="none" dirty="0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400" b="1" i="0" u="none" strike="noStrike" cap="none" dirty="0" err="1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המועד</a:t>
                        </a:r>
                        <a:endParaRPr sz="1400" b="1" i="0" u="none" strike="noStrike" cap="none" dirty="0">
                          <a:solidFill>
                            <a:schemeClr val="accent5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 cap="none" dirty="0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ד </a:t>
                        </a:r>
                        <a:r>
                          <a:rPr lang="en-US" sz="1400" b="1" i="0" u="none" strike="noStrike" cap="none" dirty="0" err="1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חול</a:t>
                        </a:r>
                        <a:r>
                          <a:rPr lang="en-US" sz="1400" b="1" i="0" u="none" strike="noStrike" cap="none" dirty="0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400" b="1" i="0" u="none" strike="noStrike" cap="none" dirty="0" err="1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המועד</a:t>
                        </a:r>
                        <a:endParaRPr sz="1400" b="1" i="0" u="none" strike="noStrike" cap="none" dirty="0">
                          <a:solidFill>
                            <a:schemeClr val="accent5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 cap="none" dirty="0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 </a:t>
                        </a:r>
                        <a:r>
                          <a:rPr lang="en-US" sz="1400" b="1" i="0" u="none" strike="noStrike" cap="none" dirty="0" err="1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חול</a:t>
                        </a:r>
                        <a:r>
                          <a:rPr lang="en-US" sz="1400" b="1" i="0" u="none" strike="noStrike" cap="none" dirty="0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400" b="1" i="0" u="none" strike="noStrike" cap="none" dirty="0" err="1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המועד</a:t>
                        </a:r>
                        <a:endParaRPr sz="1400" b="1" i="0" u="none" strike="noStrike" cap="none" dirty="0">
                          <a:solidFill>
                            <a:schemeClr val="accent5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 cap="none" dirty="0" err="1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שביעי</a:t>
                        </a:r>
                        <a:r>
                          <a:rPr lang="en-US" sz="1400" b="1" i="0" u="none" strike="noStrike" cap="none" dirty="0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400" b="1" i="0" u="none" strike="noStrike" cap="none" dirty="0" err="1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</a:t>
                        </a:r>
                        <a:r>
                          <a:rPr lang="en-US" sz="1400" b="1" i="0" u="none" strike="noStrike" cap="none" dirty="0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400" b="1" i="0" u="none" strike="noStrike" cap="none" dirty="0" err="1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פסח</a:t>
                        </a:r>
                        <a:endParaRPr sz="1400" b="1" i="0" u="none" strike="noStrike" cap="none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400" b="1" i="0" u="none" strike="noStrike" cap="none" dirty="0" err="1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אסרו</a:t>
                        </a:r>
                        <a:r>
                          <a:rPr lang="en-US" sz="1400" b="1" i="0" u="none" strike="noStrike" cap="none" dirty="0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400" b="1" i="0" u="none" strike="noStrike" cap="none" dirty="0" err="1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חג</a:t>
                        </a:r>
                        <a:r>
                          <a:rPr lang="en-US" sz="1400" b="1" i="0" u="none" strike="noStrike" cap="none" dirty="0">
                            <a:solidFill>
                              <a:schemeClr val="accent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 </a:t>
                        </a:r>
                        <a:endParaRPr sz="1400" b="1" i="0" u="none" strike="noStrike" cap="none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chemeClr val="accent5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chemeClr val="accent5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02336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12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13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16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17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18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02336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כ"ה</a:t>
                        </a:r>
                        <a:r>
                          <a:rPr lang="en-US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 err="1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כ"ו</a:t>
                        </a:r>
                        <a:r>
                          <a:rPr lang="en-US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כ"ז </a:t>
                        </a:r>
                        <a:endParaRPr lang="he-IL"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כ"ח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כ"ט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ל'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א' אייר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02336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3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ערב יום הזיכרון לשואה ולגבורה</a:t>
                        </a:r>
                        <a:endParaRPr lang="he-IL" sz="13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4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יום הזיכרון לשואה ולגבורה</a:t>
                        </a:r>
                        <a:endParaRPr lang="he-IL" sz="14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4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02336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19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20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23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02336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ב' 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ג'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ד'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ה'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ו'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ז'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ח'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02336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3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ערב יום הזיכרון לחללי מערכות ישראל</a:t>
                        </a:r>
                        <a:endParaRPr lang="he-IL" sz="13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36576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>
                            <a:tab pos="112713" algn="l"/>
                          </a:tabLst>
                          <a:defRPr/>
                        </a:pPr>
                        <a:r>
                          <a:rPr lang="he-IL" sz="14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</a:t>
                        </a:r>
                        <a:r>
                          <a:rPr lang="he-IL" sz="14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ום הזיכרון לחללי</a:t>
                        </a:r>
                        <a:br>
                          <a:rPr lang="en-US" sz="14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</a:br>
                        <a:r>
                          <a:rPr lang="he-IL" sz="14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מערכות ישראל</a:t>
                        </a:r>
                        <a:endParaRPr lang="he-IL" sz="1400" dirty="0">
                          <a:solidFill>
                            <a:srgbClr val="00407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יום העצמאות</a:t>
                        </a:r>
                      </a:p>
                    </a:txBody>
                    <a:tcPr marL="0" marR="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solidFill>
                            <a:srgbClr val="00407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solidFill>
                            <a:srgbClr val="00407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02336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26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27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29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</a:t>
                        </a:r>
                        <a:endParaRPr kumimoji="0" lang="en-US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FC7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FC7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02336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ט'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י'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י"א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י"ב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י"ג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FC7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FC7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02336"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solidFill>
                            <a:srgbClr val="00407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solidFill>
                            <a:srgbClr val="00407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FC7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FC7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3" name="Google Shape;258;p12">
              <a:extLst>
                <a:ext uri="{FF2B5EF4-FFF2-40B4-BE49-F238E27FC236}">
                  <a16:creationId xmlns:a16="http://schemas.microsoft.com/office/drawing/2014/main" id="{938F5E65-5256-F896-016E-833677C4880C}"/>
                </a:ext>
              </a:extLst>
            </p:cNvPr>
            <p:cNvSpPr/>
            <p:nvPr/>
          </p:nvSpPr>
          <p:spPr>
            <a:xfrm>
              <a:off x="1537430" y="9075962"/>
              <a:ext cx="9131399" cy="460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259;p12">
              <a:extLst>
                <a:ext uri="{FF2B5EF4-FFF2-40B4-BE49-F238E27FC236}">
                  <a16:creationId xmlns:a16="http://schemas.microsoft.com/office/drawing/2014/main" id="{CAC2FE19-CEA2-C380-EA95-68DE55908C0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091529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6E04D1-0F73-C250-D1D3-D25F12B4A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040" y="244883"/>
              <a:ext cx="11851651" cy="24508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2D4404B-1EE0-EEAE-A482-FB8B058F4957}"/>
              </a:ext>
            </a:extLst>
          </p:cNvPr>
          <p:cNvGrpSpPr/>
          <p:nvPr/>
        </p:nvGrpSpPr>
        <p:grpSpPr>
          <a:xfrm>
            <a:off x="483453" y="207973"/>
            <a:ext cx="11802879" cy="9285882"/>
            <a:chOff x="483453" y="207973"/>
            <a:chExt cx="11802879" cy="9285882"/>
          </a:xfrm>
        </p:grpSpPr>
        <p:graphicFrame>
          <p:nvGraphicFramePr>
            <p:cNvPr id="222" name="Google Shape;222;p10"/>
            <p:cNvGraphicFramePr/>
            <p:nvPr>
              <p:extLst>
                <p:ext uri="{D42A27DB-BD31-4B8C-83A1-F6EECF244321}">
                  <p14:modId xmlns:p14="http://schemas.microsoft.com/office/powerpoint/2010/main" val="3973032676"/>
                </p:ext>
              </p:extLst>
            </p:nvPr>
          </p:nvGraphicFramePr>
          <p:xfrm>
            <a:off x="498768" y="2529733"/>
            <a:ext cx="11772250" cy="6455664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</a:t>
                        </a:r>
                        <a:endParaRPr lang="he-IL" sz="16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י"ד אייר</a:t>
                        </a:r>
                        <a:endParaRPr lang="he-IL"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ט"ו</a:t>
                        </a:r>
                        <a:endParaRPr lang="he-IL"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7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7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3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8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9</a:t>
                        </a: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ט"ז</a:t>
                        </a:r>
                        <a:endParaRPr lang="he-IL"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י"ז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י"ח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י"ט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כ'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כ"א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כ"ב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F68E1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700" b="1" i="0" u="none" strike="noStrike" cap="none" dirty="0">
                            <a:solidFill>
                              <a:srgbClr val="F68E1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ערב ל"ג בעומר</a:t>
                        </a:r>
                        <a:endParaRPr sz="1700" b="1" i="0" u="none" strike="noStrike" cap="none" dirty="0">
                          <a:solidFill>
                            <a:srgbClr val="F68E1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700" b="1" i="0" u="none" strike="noStrike" cap="none" dirty="0">
                            <a:solidFill>
                              <a:srgbClr val="F68E1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ל"ג בעומר</a:t>
                        </a:r>
                        <a:endParaRPr sz="1700" b="1" i="0" u="none" strike="noStrike" cap="none" dirty="0">
                          <a:solidFill>
                            <a:srgbClr val="F68E1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10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12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15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16</a:t>
                        </a: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כ"ג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כ"ד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כ"ה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כ"ו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כ"ז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כ"ח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כ"ט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17</a:t>
                        </a: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18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19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22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23</a:t>
                        </a: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א' סיוון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ב'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ג'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ד'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</a:t>
                        </a: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 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ו</a:t>
                        </a: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ז'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 err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ערב</a:t>
                        </a:r>
                        <a:r>
                          <a:rPr lang="en-US" sz="17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700" b="1" i="0" u="none" strike="noStrike" cap="none" dirty="0" err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שבועות</a:t>
                        </a:r>
                        <a:endParaRPr sz="17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 err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שבועות</a:t>
                        </a:r>
                        <a:endParaRPr sz="17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4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אסרו חג</a:t>
                        </a:r>
                        <a:endParaRPr lang="he-IL" sz="12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24</a:t>
                        </a: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26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27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29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30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CF3D8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ח'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</a:t>
                        </a: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י'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י"א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י"ב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י"ג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י"ד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CF3D8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CF3D8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983410234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31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744025874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ט"ו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910810476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7" name="Google Shape;258;p12">
              <a:extLst>
                <a:ext uri="{FF2B5EF4-FFF2-40B4-BE49-F238E27FC236}">
                  <a16:creationId xmlns:a16="http://schemas.microsoft.com/office/drawing/2014/main" id="{7286F02C-A8CC-0A52-E4FE-3C42AE56F102}"/>
                </a:ext>
              </a:extLst>
            </p:cNvPr>
            <p:cNvSpPr/>
            <p:nvPr/>
          </p:nvSpPr>
          <p:spPr>
            <a:xfrm>
              <a:off x="1537430" y="9033128"/>
              <a:ext cx="9131399" cy="460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259;p12">
              <a:extLst>
                <a:ext uri="{FF2B5EF4-FFF2-40B4-BE49-F238E27FC236}">
                  <a16:creationId xmlns:a16="http://schemas.microsoft.com/office/drawing/2014/main" id="{4E8E6AC8-CAC4-E3E8-B26B-CEA7892FCF7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048695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7D2F4EF-C8FB-BBD2-118B-BE4343BC5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453" y="207973"/>
              <a:ext cx="11802879" cy="24264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EE7C3644FD5A0418528F2BB76C9E3BF" ma:contentTypeVersion="20" ma:contentTypeDescription="צור מסמך חדש." ma:contentTypeScope="" ma:versionID="551cd84e1c5a12c4c8a528c522950375">
  <xsd:schema xmlns:xsd="http://www.w3.org/2001/XMLSchema" xmlns:xs="http://www.w3.org/2001/XMLSchema" xmlns:p="http://schemas.microsoft.com/office/2006/metadata/properties" xmlns:ns2="442d074d-3d4a-40cd-b0e0-b9522d8f07bd" xmlns:ns3="8dbd2379-5de1-46a4-a58c-f1c725457557" targetNamespace="http://schemas.microsoft.com/office/2006/metadata/properties" ma:root="true" ma:fieldsID="6ee72ca0be5d41d95e7edae915bf335a" ns2:_="" ns3:_="">
    <xsd:import namespace="442d074d-3d4a-40cd-b0e0-b9522d8f07bd"/>
    <xsd:import namespace="8dbd2379-5de1-46a4-a58c-f1c725457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_Flow_SignoffStatu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d074d-3d4a-40cd-b0e0-b9522d8f0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Flow_SignoffStatus" ma:index="19" nillable="true" ma:displayName="מצב הסכמה" ma:internalName="_x05de__x05e6__x05d1__x0020__x05d4__x05e1__x05db__x05de__x05d4_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תגיות תמונה" ma:readOnly="false" ma:fieldId="{5cf76f15-5ced-4ddc-b409-7134ff3c332f}" ma:taxonomyMulti="true" ma:sspId="acdd9abe-8e14-45f1-af14-43c468bb1d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d2379-5de1-46a4-a58c-f1c72545755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8068197-9d45-4613-a6dc-e6f7a8b6f2e0}" ma:internalName="TaxCatchAll" ma:showField="CatchAllData" ma:web="8dbd2379-5de1-46a4-a58c-f1c7254575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bd2379-5de1-46a4-a58c-f1c725457557" xsi:nil="true"/>
    <lcf76f155ced4ddcb4097134ff3c332f xmlns="442d074d-3d4a-40cd-b0e0-b9522d8f07bd">
      <Terms xmlns="http://schemas.microsoft.com/office/infopath/2007/PartnerControls"/>
    </lcf76f155ced4ddcb4097134ff3c332f>
    <_Flow_SignoffStatus xmlns="442d074d-3d4a-40cd-b0e0-b9522d8f07bd" xsi:nil="true"/>
  </documentManagement>
</p:properties>
</file>

<file path=customXml/itemProps1.xml><?xml version="1.0" encoding="utf-8"?>
<ds:datastoreItem xmlns:ds="http://schemas.openxmlformats.org/officeDocument/2006/customXml" ds:itemID="{76B8A058-91FC-4C81-897F-564B3CE17E56}"/>
</file>

<file path=customXml/itemProps2.xml><?xml version="1.0" encoding="utf-8"?>
<ds:datastoreItem xmlns:ds="http://schemas.openxmlformats.org/officeDocument/2006/customXml" ds:itemID="{0818BD61-9956-4424-89AA-1AFC3168B1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72D106-4AB9-4B1E-922B-1914A0F4145C}"/>
</file>

<file path=docProps/app.xml><?xml version="1.0" encoding="utf-8"?>
<Properties xmlns="http://schemas.openxmlformats.org/officeDocument/2006/extended-properties" xmlns:vt="http://schemas.openxmlformats.org/officeDocument/2006/docPropsVTypes">
  <TotalTime>9939</TotalTime>
  <Words>1762</Words>
  <Application>Microsoft Office PowerPoint</Application>
  <PresentationFormat>A3 Paper (297x420 mm)</PresentationFormat>
  <Paragraphs>1032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Netta Perry</dc:creator>
  <cp:lastModifiedBy>נטע פרי</cp:lastModifiedBy>
  <cp:revision>156</cp:revision>
  <dcterms:created xsi:type="dcterms:W3CDTF">2015-04-24T08:33:59Z</dcterms:created>
  <dcterms:modified xsi:type="dcterms:W3CDTF">2025-07-28T11:46:58Z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0x0101007EE7C3644FD5A0418528F2BB76C9E3BF</vt:lpwstr>
  </property>
</Properties>
</file>